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3" r:id="rId19"/>
    <p:sldId id="284" r:id="rId20"/>
    <p:sldId id="285" r:id="rId21"/>
    <p:sldId id="286" r:id="rId22"/>
    <p:sldId id="273" r:id="rId23"/>
    <p:sldId id="274" r:id="rId24"/>
    <p:sldId id="275" r:id="rId25"/>
    <p:sldId id="276" r:id="rId26"/>
    <p:sldId id="277" r:id="rId27"/>
    <p:sldId id="282" r:id="rId28"/>
    <p:sldId id="278" r:id="rId29"/>
    <p:sldId id="279" r:id="rId30"/>
    <p:sldId id="280" r:id="rId31"/>
    <p:sldId id="281"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gGWTgis3yiWVz3E/ad8vOhNBmk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8" name="Google Shape;32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
        <p:cNvGrpSpPr/>
        <p:nvPr/>
      </p:nvGrpSpPr>
      <p:grpSpPr>
        <a:xfrm>
          <a:off x="0" y="0"/>
          <a:ext cx="0" cy="0"/>
          <a:chOff x="0" y="0"/>
          <a:chExt cx="0" cy="0"/>
        </a:xfrm>
      </p:grpSpPr>
      <p:pic>
        <p:nvPicPr>
          <p:cNvPr id="12" name="Google Shape;12;p27"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3" name="Google Shape;13;p27"/>
          <p:cNvSpPr txBox="1">
            <a:spLocks noGrp="1"/>
          </p:cNvSpPr>
          <p:nvPr>
            <p:ph type="title"/>
          </p:nvPr>
        </p:nvSpPr>
        <p:spPr>
          <a:xfrm>
            <a:off x="514351" y="457201"/>
            <a:ext cx="7598569" cy="1092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7"/>
          <p:cNvSpPr txBox="1">
            <a:spLocks noGrp="1"/>
          </p:cNvSpPr>
          <p:nvPr>
            <p:ph type="body" idx="1"/>
          </p:nvPr>
        </p:nvSpPr>
        <p:spPr>
          <a:xfrm>
            <a:off x="514351" y="1606550"/>
            <a:ext cx="3746501" cy="2736851"/>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15" name="Google Shape;15;p27"/>
          <p:cNvSpPr txBox="1">
            <a:spLocks noGrp="1"/>
          </p:cNvSpPr>
          <p:nvPr>
            <p:ph type="body" idx="2"/>
          </p:nvPr>
        </p:nvSpPr>
        <p:spPr>
          <a:xfrm>
            <a:off x="4366421" y="1606551"/>
            <a:ext cx="3746499" cy="273685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16" name="Google Shape;16;p27"/>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7"/>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pic>
        <p:nvPicPr>
          <p:cNvPr id="73" name="Google Shape;73;p36"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74" name="Google Shape;74;p36"/>
          <p:cNvSpPr txBox="1">
            <a:spLocks noGrp="1"/>
          </p:cNvSpPr>
          <p:nvPr>
            <p:ph type="title"/>
          </p:nvPr>
        </p:nvSpPr>
        <p:spPr>
          <a:xfrm>
            <a:off x="514350" y="1200150"/>
            <a:ext cx="4623490" cy="1028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100"/>
              <a:buFont typeface="Calibri"/>
              <a:buNone/>
              <a:defRPr sz="21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6"/>
          <p:cNvSpPr>
            <a:spLocks noGrp="1"/>
          </p:cNvSpPr>
          <p:nvPr>
            <p:ph type="pic" idx="2"/>
          </p:nvPr>
        </p:nvSpPr>
        <p:spPr>
          <a:xfrm>
            <a:off x="5652190" y="685800"/>
            <a:ext cx="2460731" cy="3429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352"/>
              </a:srgbClr>
            </a:outerShdw>
          </a:effectLst>
        </p:spPr>
      </p:sp>
      <p:sp>
        <p:nvSpPr>
          <p:cNvPr id="76" name="Google Shape;76;p36"/>
          <p:cNvSpPr txBox="1">
            <a:spLocks noGrp="1"/>
          </p:cNvSpPr>
          <p:nvPr>
            <p:ph type="body" idx="1"/>
          </p:nvPr>
        </p:nvSpPr>
        <p:spPr>
          <a:xfrm>
            <a:off x="514350" y="2228850"/>
            <a:ext cx="4623490"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350"/>
              <a:buNone/>
              <a:defRPr sz="1350"/>
            </a:lvl1pPr>
            <a:lvl2pPr marL="914400" lvl="1" indent="-228600" algn="l">
              <a:lnSpc>
                <a:spcPct val="100000"/>
              </a:lnSpc>
              <a:spcBef>
                <a:spcPts val="750"/>
              </a:spcBef>
              <a:spcAft>
                <a:spcPts val="0"/>
              </a:spcAft>
              <a:buSzPts val="900"/>
              <a:buNone/>
              <a:defRPr sz="900"/>
            </a:lvl2pPr>
            <a:lvl3pPr marL="1371600" lvl="2" indent="-228600" algn="l">
              <a:lnSpc>
                <a:spcPct val="100000"/>
              </a:lnSpc>
              <a:spcBef>
                <a:spcPts val="750"/>
              </a:spcBef>
              <a:spcAft>
                <a:spcPts val="0"/>
              </a:spcAft>
              <a:buSzPts val="750"/>
              <a:buNone/>
              <a:defRPr sz="750"/>
            </a:lvl3pPr>
            <a:lvl4pPr marL="1828800" lvl="3" indent="-228600" algn="l">
              <a:lnSpc>
                <a:spcPct val="100000"/>
              </a:lnSpc>
              <a:spcBef>
                <a:spcPts val="750"/>
              </a:spcBef>
              <a:spcAft>
                <a:spcPts val="0"/>
              </a:spcAft>
              <a:buSzPts val="675"/>
              <a:buNone/>
              <a:defRPr sz="675"/>
            </a:lvl4pPr>
            <a:lvl5pPr marL="2286000" lvl="4" indent="-228600" algn="l">
              <a:lnSpc>
                <a:spcPct val="100000"/>
              </a:lnSpc>
              <a:spcBef>
                <a:spcPts val="750"/>
              </a:spcBef>
              <a:spcAft>
                <a:spcPts val="0"/>
              </a:spcAft>
              <a:buSzPts val="675"/>
              <a:buNone/>
              <a:defRPr sz="675"/>
            </a:lvl5pPr>
            <a:lvl6pPr marL="2743200" lvl="5" indent="-228600" algn="l">
              <a:lnSpc>
                <a:spcPct val="100000"/>
              </a:lnSpc>
              <a:spcBef>
                <a:spcPts val="750"/>
              </a:spcBef>
              <a:spcAft>
                <a:spcPts val="0"/>
              </a:spcAft>
              <a:buSzPts val="675"/>
              <a:buNone/>
              <a:defRPr sz="675"/>
            </a:lvl6pPr>
            <a:lvl7pPr marL="3200400" lvl="6" indent="-228600" algn="l">
              <a:lnSpc>
                <a:spcPct val="100000"/>
              </a:lnSpc>
              <a:spcBef>
                <a:spcPts val="750"/>
              </a:spcBef>
              <a:spcAft>
                <a:spcPts val="0"/>
              </a:spcAft>
              <a:buSzPts val="675"/>
              <a:buNone/>
              <a:defRPr sz="675"/>
            </a:lvl7pPr>
            <a:lvl8pPr marL="3657600" lvl="7" indent="-228600" algn="l">
              <a:lnSpc>
                <a:spcPct val="100000"/>
              </a:lnSpc>
              <a:spcBef>
                <a:spcPts val="750"/>
              </a:spcBef>
              <a:spcAft>
                <a:spcPts val="0"/>
              </a:spcAft>
              <a:buSzPts val="675"/>
              <a:buNone/>
              <a:defRPr sz="675"/>
            </a:lvl8pPr>
            <a:lvl9pPr marL="4114800" lvl="8" indent="-228600" algn="l">
              <a:lnSpc>
                <a:spcPct val="100000"/>
              </a:lnSpc>
              <a:spcBef>
                <a:spcPts val="750"/>
              </a:spcBef>
              <a:spcAft>
                <a:spcPts val="750"/>
              </a:spcAft>
              <a:buSzPts val="675"/>
              <a:buNone/>
              <a:defRPr sz="675"/>
            </a:lvl9pPr>
          </a:lstStyle>
          <a:p>
            <a:endParaRPr/>
          </a:p>
        </p:txBody>
      </p:sp>
      <p:sp>
        <p:nvSpPr>
          <p:cNvPr id="77" name="Google Shape;77;p36"/>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6"/>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6"/>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0"/>
        <p:cNvGrpSpPr/>
        <p:nvPr/>
      </p:nvGrpSpPr>
      <p:grpSpPr>
        <a:xfrm>
          <a:off x="0" y="0"/>
          <a:ext cx="0" cy="0"/>
          <a:chOff x="0" y="0"/>
          <a:chExt cx="0" cy="0"/>
        </a:xfrm>
      </p:grpSpPr>
      <p:pic>
        <p:nvPicPr>
          <p:cNvPr id="81" name="Google Shape;81;p37"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82" name="Google Shape;82;p37"/>
          <p:cNvSpPr txBox="1">
            <a:spLocks noGrp="1"/>
          </p:cNvSpPr>
          <p:nvPr>
            <p:ph type="title"/>
          </p:nvPr>
        </p:nvSpPr>
        <p:spPr>
          <a:xfrm>
            <a:off x="514351" y="3549649"/>
            <a:ext cx="7598570" cy="42505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Font typeface="Calibri"/>
              <a:buNone/>
              <a:defRPr sz="1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7"/>
          <p:cNvSpPr>
            <a:spLocks noGrp="1"/>
          </p:cNvSpPr>
          <p:nvPr>
            <p:ph type="pic" idx="2"/>
          </p:nvPr>
        </p:nvSpPr>
        <p:spPr>
          <a:xfrm>
            <a:off x="1028701" y="699084"/>
            <a:ext cx="6569870" cy="2373732"/>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352"/>
              </a:srgbClr>
            </a:outerShdw>
          </a:effectLst>
        </p:spPr>
      </p:sp>
      <p:sp>
        <p:nvSpPr>
          <p:cNvPr id="84" name="Google Shape;84;p37"/>
          <p:cNvSpPr txBox="1">
            <a:spLocks noGrp="1"/>
          </p:cNvSpPr>
          <p:nvPr>
            <p:ph type="body" idx="1"/>
          </p:nvPr>
        </p:nvSpPr>
        <p:spPr>
          <a:xfrm>
            <a:off x="514351" y="3974702"/>
            <a:ext cx="7598570" cy="37028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050"/>
              <a:buNone/>
              <a:defRPr sz="1050"/>
            </a:lvl1pPr>
            <a:lvl2pPr marL="914400" lvl="1" indent="-228600" algn="l">
              <a:lnSpc>
                <a:spcPct val="100000"/>
              </a:lnSpc>
              <a:spcBef>
                <a:spcPts val="750"/>
              </a:spcBef>
              <a:spcAft>
                <a:spcPts val="0"/>
              </a:spcAft>
              <a:buSzPts val="900"/>
              <a:buNone/>
              <a:defRPr sz="900"/>
            </a:lvl2pPr>
            <a:lvl3pPr marL="1371600" lvl="2" indent="-228600" algn="l">
              <a:lnSpc>
                <a:spcPct val="100000"/>
              </a:lnSpc>
              <a:spcBef>
                <a:spcPts val="750"/>
              </a:spcBef>
              <a:spcAft>
                <a:spcPts val="0"/>
              </a:spcAft>
              <a:buSzPts val="750"/>
              <a:buNone/>
              <a:defRPr sz="750"/>
            </a:lvl3pPr>
            <a:lvl4pPr marL="1828800" lvl="3" indent="-228600" algn="l">
              <a:lnSpc>
                <a:spcPct val="100000"/>
              </a:lnSpc>
              <a:spcBef>
                <a:spcPts val="750"/>
              </a:spcBef>
              <a:spcAft>
                <a:spcPts val="0"/>
              </a:spcAft>
              <a:buSzPts val="675"/>
              <a:buNone/>
              <a:defRPr sz="675"/>
            </a:lvl4pPr>
            <a:lvl5pPr marL="2286000" lvl="4" indent="-228600" algn="l">
              <a:lnSpc>
                <a:spcPct val="100000"/>
              </a:lnSpc>
              <a:spcBef>
                <a:spcPts val="750"/>
              </a:spcBef>
              <a:spcAft>
                <a:spcPts val="0"/>
              </a:spcAft>
              <a:buSzPts val="675"/>
              <a:buNone/>
              <a:defRPr sz="675"/>
            </a:lvl5pPr>
            <a:lvl6pPr marL="2743200" lvl="5" indent="-228600" algn="l">
              <a:lnSpc>
                <a:spcPct val="100000"/>
              </a:lnSpc>
              <a:spcBef>
                <a:spcPts val="750"/>
              </a:spcBef>
              <a:spcAft>
                <a:spcPts val="0"/>
              </a:spcAft>
              <a:buSzPts val="675"/>
              <a:buNone/>
              <a:defRPr sz="675"/>
            </a:lvl6pPr>
            <a:lvl7pPr marL="3200400" lvl="6" indent="-228600" algn="l">
              <a:lnSpc>
                <a:spcPct val="100000"/>
              </a:lnSpc>
              <a:spcBef>
                <a:spcPts val="750"/>
              </a:spcBef>
              <a:spcAft>
                <a:spcPts val="0"/>
              </a:spcAft>
              <a:buSzPts val="675"/>
              <a:buNone/>
              <a:defRPr sz="675"/>
            </a:lvl7pPr>
            <a:lvl8pPr marL="3657600" lvl="7" indent="-228600" algn="l">
              <a:lnSpc>
                <a:spcPct val="100000"/>
              </a:lnSpc>
              <a:spcBef>
                <a:spcPts val="750"/>
              </a:spcBef>
              <a:spcAft>
                <a:spcPts val="0"/>
              </a:spcAft>
              <a:buSzPts val="675"/>
              <a:buNone/>
              <a:defRPr sz="675"/>
            </a:lvl8pPr>
            <a:lvl9pPr marL="4114800" lvl="8" indent="-228600" algn="l">
              <a:lnSpc>
                <a:spcPct val="100000"/>
              </a:lnSpc>
              <a:spcBef>
                <a:spcPts val="750"/>
              </a:spcBef>
              <a:spcAft>
                <a:spcPts val="750"/>
              </a:spcAft>
              <a:buSzPts val="675"/>
              <a:buNone/>
              <a:defRPr sz="675"/>
            </a:lvl9pPr>
          </a:lstStyle>
          <a:p>
            <a:endParaRPr/>
          </a:p>
        </p:txBody>
      </p:sp>
      <p:sp>
        <p:nvSpPr>
          <p:cNvPr id="85" name="Google Shape;85;p37"/>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7"/>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7"/>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8"/>
        <p:cNvGrpSpPr/>
        <p:nvPr/>
      </p:nvGrpSpPr>
      <p:grpSpPr>
        <a:xfrm>
          <a:off x="0" y="0"/>
          <a:ext cx="0" cy="0"/>
          <a:chOff x="0" y="0"/>
          <a:chExt cx="0" cy="0"/>
        </a:xfrm>
      </p:grpSpPr>
      <p:pic>
        <p:nvPicPr>
          <p:cNvPr id="89" name="Google Shape;89;p38"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90" name="Google Shape;90;p38"/>
          <p:cNvSpPr txBox="1">
            <a:spLocks noGrp="1"/>
          </p:cNvSpPr>
          <p:nvPr>
            <p:ph type="title"/>
          </p:nvPr>
        </p:nvSpPr>
        <p:spPr>
          <a:xfrm>
            <a:off x="514351" y="457201"/>
            <a:ext cx="7598570" cy="234314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sz="2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8"/>
          <p:cNvSpPr txBox="1">
            <a:spLocks noGrp="1"/>
          </p:cNvSpPr>
          <p:nvPr>
            <p:ph type="body" idx="1"/>
          </p:nvPr>
        </p:nvSpPr>
        <p:spPr>
          <a:xfrm>
            <a:off x="514350" y="3257550"/>
            <a:ext cx="7598571" cy="108585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500"/>
              <a:buNone/>
              <a:defRPr sz="1500">
                <a:solidFill>
                  <a:schemeClr val="lt1"/>
                </a:solidFill>
              </a:defRPr>
            </a:lvl1pPr>
            <a:lvl2pPr marL="914400" lvl="1" indent="-228600" algn="l">
              <a:lnSpc>
                <a:spcPct val="100000"/>
              </a:lnSpc>
              <a:spcBef>
                <a:spcPts val="750"/>
              </a:spcBef>
              <a:spcAft>
                <a:spcPts val="0"/>
              </a:spcAft>
              <a:buSzPts val="1350"/>
              <a:buNone/>
              <a:defRPr sz="1350">
                <a:solidFill>
                  <a:schemeClr val="lt1"/>
                </a:solidFill>
              </a:defRPr>
            </a:lvl2pPr>
            <a:lvl3pPr marL="1371600" lvl="2" indent="-228600" algn="l">
              <a:lnSpc>
                <a:spcPct val="100000"/>
              </a:lnSpc>
              <a:spcBef>
                <a:spcPts val="750"/>
              </a:spcBef>
              <a:spcAft>
                <a:spcPts val="0"/>
              </a:spcAft>
              <a:buSzPts val="1200"/>
              <a:buNone/>
              <a:defRPr sz="1200">
                <a:solidFill>
                  <a:schemeClr val="lt1"/>
                </a:solidFill>
              </a:defRPr>
            </a:lvl3pPr>
            <a:lvl4pPr marL="1828800" lvl="3" indent="-228600" algn="l">
              <a:lnSpc>
                <a:spcPct val="100000"/>
              </a:lnSpc>
              <a:spcBef>
                <a:spcPts val="750"/>
              </a:spcBef>
              <a:spcAft>
                <a:spcPts val="0"/>
              </a:spcAft>
              <a:buSzPts val="1050"/>
              <a:buNone/>
              <a:defRPr sz="1050">
                <a:solidFill>
                  <a:schemeClr val="lt1"/>
                </a:solidFill>
              </a:defRPr>
            </a:lvl4pPr>
            <a:lvl5pPr marL="2286000" lvl="4" indent="-228600" algn="l">
              <a:lnSpc>
                <a:spcPct val="100000"/>
              </a:lnSpc>
              <a:spcBef>
                <a:spcPts val="750"/>
              </a:spcBef>
              <a:spcAft>
                <a:spcPts val="0"/>
              </a:spcAft>
              <a:buSzPts val="1050"/>
              <a:buNone/>
              <a:defRPr sz="1050">
                <a:solidFill>
                  <a:schemeClr val="lt1"/>
                </a:solidFill>
              </a:defRPr>
            </a:lvl5pPr>
            <a:lvl6pPr marL="2743200" lvl="5" indent="-228600" algn="l">
              <a:lnSpc>
                <a:spcPct val="100000"/>
              </a:lnSpc>
              <a:spcBef>
                <a:spcPts val="750"/>
              </a:spcBef>
              <a:spcAft>
                <a:spcPts val="0"/>
              </a:spcAft>
              <a:buSzPts val="1050"/>
              <a:buNone/>
              <a:defRPr sz="1050">
                <a:solidFill>
                  <a:schemeClr val="lt1"/>
                </a:solidFill>
              </a:defRPr>
            </a:lvl6pPr>
            <a:lvl7pPr marL="3200400" lvl="6" indent="-228600" algn="l">
              <a:lnSpc>
                <a:spcPct val="100000"/>
              </a:lnSpc>
              <a:spcBef>
                <a:spcPts val="750"/>
              </a:spcBef>
              <a:spcAft>
                <a:spcPts val="0"/>
              </a:spcAft>
              <a:buSzPts val="1050"/>
              <a:buNone/>
              <a:defRPr sz="1050">
                <a:solidFill>
                  <a:schemeClr val="lt1"/>
                </a:solidFill>
              </a:defRPr>
            </a:lvl7pPr>
            <a:lvl8pPr marL="3657600" lvl="7" indent="-228600" algn="l">
              <a:lnSpc>
                <a:spcPct val="100000"/>
              </a:lnSpc>
              <a:spcBef>
                <a:spcPts val="750"/>
              </a:spcBef>
              <a:spcAft>
                <a:spcPts val="0"/>
              </a:spcAft>
              <a:buSzPts val="1050"/>
              <a:buNone/>
              <a:defRPr sz="1050">
                <a:solidFill>
                  <a:schemeClr val="lt1"/>
                </a:solidFill>
              </a:defRPr>
            </a:lvl8pPr>
            <a:lvl9pPr marL="4114800" lvl="8" indent="-228600" algn="l">
              <a:lnSpc>
                <a:spcPct val="100000"/>
              </a:lnSpc>
              <a:spcBef>
                <a:spcPts val="750"/>
              </a:spcBef>
              <a:spcAft>
                <a:spcPts val="750"/>
              </a:spcAft>
              <a:buSzPts val="1050"/>
              <a:buNone/>
              <a:defRPr sz="1050">
                <a:solidFill>
                  <a:schemeClr val="lt1"/>
                </a:solidFill>
              </a:defRPr>
            </a:lvl9pPr>
          </a:lstStyle>
          <a:p>
            <a:endParaRPr/>
          </a:p>
        </p:txBody>
      </p:sp>
      <p:sp>
        <p:nvSpPr>
          <p:cNvPr id="92" name="Google Shape;92;p38"/>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8"/>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8"/>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pic>
        <p:nvPicPr>
          <p:cNvPr id="96" name="Google Shape;96;p39"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97" name="Google Shape;97;p39"/>
          <p:cNvSpPr txBox="1"/>
          <p:nvPr/>
        </p:nvSpPr>
        <p:spPr>
          <a:xfrm>
            <a:off x="7678400"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lt1"/>
              </a:buClr>
              <a:buSzPts val="6000"/>
              <a:buFont typeface="Calibri"/>
              <a:buNone/>
            </a:pPr>
            <a:r>
              <a:rPr lang="en-US" sz="6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8" name="Google Shape;98;p39"/>
          <p:cNvSpPr txBox="1"/>
          <p:nvPr/>
        </p:nvSpPr>
        <p:spPr>
          <a:xfrm>
            <a:off x="366206" y="617503"/>
            <a:ext cx="457200" cy="438582"/>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lt1"/>
              </a:buClr>
              <a:buSzPts val="6000"/>
              <a:buFont typeface="Calibri"/>
              <a:buNone/>
            </a:pPr>
            <a:r>
              <a:rPr lang="en-US" sz="6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9" name="Google Shape;99;p39"/>
          <p:cNvSpPr txBox="1">
            <a:spLocks noGrp="1"/>
          </p:cNvSpPr>
          <p:nvPr>
            <p:ph type="title"/>
          </p:nvPr>
        </p:nvSpPr>
        <p:spPr>
          <a:xfrm>
            <a:off x="744201" y="457201"/>
            <a:ext cx="7162799" cy="20573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sz="24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39"/>
          <p:cNvSpPr txBox="1">
            <a:spLocks noGrp="1"/>
          </p:cNvSpPr>
          <p:nvPr>
            <p:ph type="body" idx="1"/>
          </p:nvPr>
        </p:nvSpPr>
        <p:spPr>
          <a:xfrm>
            <a:off x="823406" y="2514600"/>
            <a:ext cx="7004388" cy="28575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350"/>
              <a:buFont typeface="Calibri"/>
              <a:buNone/>
              <a:defRPr/>
            </a:lvl1pPr>
            <a:lvl2pPr marL="914400" lvl="1" indent="-228600" algn="l">
              <a:lnSpc>
                <a:spcPct val="100000"/>
              </a:lnSpc>
              <a:spcBef>
                <a:spcPts val="750"/>
              </a:spcBef>
              <a:spcAft>
                <a:spcPts val="0"/>
              </a:spcAft>
              <a:buSzPts val="1200"/>
              <a:buFont typeface="Calibri"/>
              <a:buNone/>
              <a:defRPr/>
            </a:lvl2pPr>
            <a:lvl3pPr marL="1371600" lvl="2" indent="-228600" algn="l">
              <a:lnSpc>
                <a:spcPct val="100000"/>
              </a:lnSpc>
              <a:spcBef>
                <a:spcPts val="750"/>
              </a:spcBef>
              <a:spcAft>
                <a:spcPts val="0"/>
              </a:spcAft>
              <a:buSzPts val="1050"/>
              <a:buFont typeface="Calibri"/>
              <a:buNone/>
              <a:defRPr/>
            </a:lvl3pPr>
            <a:lvl4pPr marL="1828800" lvl="3" indent="-228600" algn="l">
              <a:lnSpc>
                <a:spcPct val="100000"/>
              </a:lnSpc>
              <a:spcBef>
                <a:spcPts val="750"/>
              </a:spcBef>
              <a:spcAft>
                <a:spcPts val="0"/>
              </a:spcAft>
              <a:buSzPts val="900"/>
              <a:buFont typeface="Calibri"/>
              <a:buNone/>
              <a:defRPr/>
            </a:lvl4pPr>
            <a:lvl5pPr marL="2286000" lvl="4" indent="-228600" algn="l">
              <a:lnSpc>
                <a:spcPct val="100000"/>
              </a:lnSpc>
              <a:spcBef>
                <a:spcPts val="750"/>
              </a:spcBef>
              <a:spcAft>
                <a:spcPts val="0"/>
              </a:spcAft>
              <a:buSzPts val="900"/>
              <a:buFont typeface="Calibri"/>
              <a:buNone/>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101" name="Google Shape;101;p39"/>
          <p:cNvSpPr txBox="1">
            <a:spLocks noGrp="1"/>
          </p:cNvSpPr>
          <p:nvPr>
            <p:ph type="body" idx="2"/>
          </p:nvPr>
        </p:nvSpPr>
        <p:spPr>
          <a:xfrm>
            <a:off x="515599" y="3257550"/>
            <a:ext cx="7614275" cy="108585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500"/>
              <a:buNone/>
              <a:defRPr sz="1500">
                <a:solidFill>
                  <a:schemeClr val="lt1"/>
                </a:solidFill>
              </a:defRPr>
            </a:lvl1pPr>
            <a:lvl2pPr marL="914400" lvl="1" indent="-228600" algn="l">
              <a:lnSpc>
                <a:spcPct val="100000"/>
              </a:lnSpc>
              <a:spcBef>
                <a:spcPts val="750"/>
              </a:spcBef>
              <a:spcAft>
                <a:spcPts val="0"/>
              </a:spcAft>
              <a:buSzPts val="1350"/>
              <a:buNone/>
              <a:defRPr sz="1350">
                <a:solidFill>
                  <a:schemeClr val="lt1"/>
                </a:solidFill>
              </a:defRPr>
            </a:lvl2pPr>
            <a:lvl3pPr marL="1371600" lvl="2" indent="-228600" algn="l">
              <a:lnSpc>
                <a:spcPct val="100000"/>
              </a:lnSpc>
              <a:spcBef>
                <a:spcPts val="750"/>
              </a:spcBef>
              <a:spcAft>
                <a:spcPts val="0"/>
              </a:spcAft>
              <a:buSzPts val="1200"/>
              <a:buNone/>
              <a:defRPr sz="1200">
                <a:solidFill>
                  <a:schemeClr val="lt1"/>
                </a:solidFill>
              </a:defRPr>
            </a:lvl3pPr>
            <a:lvl4pPr marL="1828800" lvl="3" indent="-228600" algn="l">
              <a:lnSpc>
                <a:spcPct val="100000"/>
              </a:lnSpc>
              <a:spcBef>
                <a:spcPts val="750"/>
              </a:spcBef>
              <a:spcAft>
                <a:spcPts val="0"/>
              </a:spcAft>
              <a:buSzPts val="1050"/>
              <a:buNone/>
              <a:defRPr sz="1050">
                <a:solidFill>
                  <a:schemeClr val="lt1"/>
                </a:solidFill>
              </a:defRPr>
            </a:lvl4pPr>
            <a:lvl5pPr marL="2286000" lvl="4" indent="-228600" algn="l">
              <a:lnSpc>
                <a:spcPct val="100000"/>
              </a:lnSpc>
              <a:spcBef>
                <a:spcPts val="750"/>
              </a:spcBef>
              <a:spcAft>
                <a:spcPts val="0"/>
              </a:spcAft>
              <a:buSzPts val="1050"/>
              <a:buNone/>
              <a:defRPr sz="1050">
                <a:solidFill>
                  <a:schemeClr val="lt1"/>
                </a:solidFill>
              </a:defRPr>
            </a:lvl5pPr>
            <a:lvl6pPr marL="2743200" lvl="5" indent="-228600" algn="l">
              <a:lnSpc>
                <a:spcPct val="100000"/>
              </a:lnSpc>
              <a:spcBef>
                <a:spcPts val="750"/>
              </a:spcBef>
              <a:spcAft>
                <a:spcPts val="0"/>
              </a:spcAft>
              <a:buSzPts val="1050"/>
              <a:buNone/>
              <a:defRPr sz="1050">
                <a:solidFill>
                  <a:schemeClr val="lt1"/>
                </a:solidFill>
              </a:defRPr>
            </a:lvl6pPr>
            <a:lvl7pPr marL="3200400" lvl="6" indent="-228600" algn="l">
              <a:lnSpc>
                <a:spcPct val="100000"/>
              </a:lnSpc>
              <a:spcBef>
                <a:spcPts val="750"/>
              </a:spcBef>
              <a:spcAft>
                <a:spcPts val="0"/>
              </a:spcAft>
              <a:buSzPts val="1050"/>
              <a:buNone/>
              <a:defRPr sz="1050">
                <a:solidFill>
                  <a:schemeClr val="lt1"/>
                </a:solidFill>
              </a:defRPr>
            </a:lvl7pPr>
            <a:lvl8pPr marL="3657600" lvl="7" indent="-228600" algn="l">
              <a:lnSpc>
                <a:spcPct val="100000"/>
              </a:lnSpc>
              <a:spcBef>
                <a:spcPts val="750"/>
              </a:spcBef>
              <a:spcAft>
                <a:spcPts val="0"/>
              </a:spcAft>
              <a:buSzPts val="1050"/>
              <a:buNone/>
              <a:defRPr sz="1050">
                <a:solidFill>
                  <a:schemeClr val="lt1"/>
                </a:solidFill>
              </a:defRPr>
            </a:lvl8pPr>
            <a:lvl9pPr marL="4114800" lvl="8" indent="-228600" algn="l">
              <a:lnSpc>
                <a:spcPct val="100000"/>
              </a:lnSpc>
              <a:spcBef>
                <a:spcPts val="750"/>
              </a:spcBef>
              <a:spcAft>
                <a:spcPts val="750"/>
              </a:spcAft>
              <a:buSzPts val="1050"/>
              <a:buNone/>
              <a:defRPr sz="1050">
                <a:solidFill>
                  <a:schemeClr val="lt1"/>
                </a:solidFill>
              </a:defRPr>
            </a:lvl9pPr>
          </a:lstStyle>
          <a:p>
            <a:endParaRPr/>
          </a:p>
        </p:txBody>
      </p:sp>
      <p:sp>
        <p:nvSpPr>
          <p:cNvPr id="102" name="Google Shape;102;p39"/>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9"/>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9"/>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pic>
        <p:nvPicPr>
          <p:cNvPr id="106" name="Google Shape;106;p40"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07" name="Google Shape;107;p40"/>
          <p:cNvSpPr txBox="1">
            <a:spLocks noGrp="1"/>
          </p:cNvSpPr>
          <p:nvPr>
            <p:ph type="title"/>
          </p:nvPr>
        </p:nvSpPr>
        <p:spPr>
          <a:xfrm>
            <a:off x="514352" y="2481436"/>
            <a:ext cx="7598569" cy="110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alibri"/>
              <a:buNone/>
              <a:defRPr sz="24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40"/>
          <p:cNvSpPr txBox="1">
            <a:spLocks noGrp="1"/>
          </p:cNvSpPr>
          <p:nvPr>
            <p:ph type="body" idx="1"/>
          </p:nvPr>
        </p:nvSpPr>
        <p:spPr>
          <a:xfrm>
            <a:off x="514351" y="3583036"/>
            <a:ext cx="7598570" cy="645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500"/>
              <a:buNone/>
              <a:defRPr sz="1500">
                <a:solidFill>
                  <a:schemeClr val="lt1"/>
                </a:solidFill>
              </a:defRPr>
            </a:lvl1pPr>
            <a:lvl2pPr marL="914400" lvl="1" indent="-228600" algn="l">
              <a:lnSpc>
                <a:spcPct val="100000"/>
              </a:lnSpc>
              <a:spcBef>
                <a:spcPts val="750"/>
              </a:spcBef>
              <a:spcAft>
                <a:spcPts val="0"/>
              </a:spcAft>
              <a:buSzPts val="1350"/>
              <a:buNone/>
              <a:defRPr sz="1350">
                <a:solidFill>
                  <a:schemeClr val="lt1"/>
                </a:solidFill>
              </a:defRPr>
            </a:lvl2pPr>
            <a:lvl3pPr marL="1371600" lvl="2" indent="-228600" algn="l">
              <a:lnSpc>
                <a:spcPct val="100000"/>
              </a:lnSpc>
              <a:spcBef>
                <a:spcPts val="750"/>
              </a:spcBef>
              <a:spcAft>
                <a:spcPts val="0"/>
              </a:spcAft>
              <a:buSzPts val="1200"/>
              <a:buNone/>
              <a:defRPr sz="1200">
                <a:solidFill>
                  <a:schemeClr val="lt1"/>
                </a:solidFill>
              </a:defRPr>
            </a:lvl3pPr>
            <a:lvl4pPr marL="1828800" lvl="3" indent="-228600" algn="l">
              <a:lnSpc>
                <a:spcPct val="100000"/>
              </a:lnSpc>
              <a:spcBef>
                <a:spcPts val="750"/>
              </a:spcBef>
              <a:spcAft>
                <a:spcPts val="0"/>
              </a:spcAft>
              <a:buSzPts val="1050"/>
              <a:buNone/>
              <a:defRPr sz="1050">
                <a:solidFill>
                  <a:schemeClr val="lt1"/>
                </a:solidFill>
              </a:defRPr>
            </a:lvl4pPr>
            <a:lvl5pPr marL="2286000" lvl="4" indent="-228600" algn="l">
              <a:lnSpc>
                <a:spcPct val="100000"/>
              </a:lnSpc>
              <a:spcBef>
                <a:spcPts val="750"/>
              </a:spcBef>
              <a:spcAft>
                <a:spcPts val="0"/>
              </a:spcAft>
              <a:buSzPts val="1050"/>
              <a:buNone/>
              <a:defRPr sz="1050">
                <a:solidFill>
                  <a:schemeClr val="lt1"/>
                </a:solidFill>
              </a:defRPr>
            </a:lvl5pPr>
            <a:lvl6pPr marL="2743200" lvl="5" indent="-228600" algn="l">
              <a:lnSpc>
                <a:spcPct val="100000"/>
              </a:lnSpc>
              <a:spcBef>
                <a:spcPts val="750"/>
              </a:spcBef>
              <a:spcAft>
                <a:spcPts val="0"/>
              </a:spcAft>
              <a:buSzPts val="1050"/>
              <a:buNone/>
              <a:defRPr sz="1050">
                <a:solidFill>
                  <a:schemeClr val="lt1"/>
                </a:solidFill>
              </a:defRPr>
            </a:lvl6pPr>
            <a:lvl7pPr marL="3200400" lvl="6" indent="-228600" algn="l">
              <a:lnSpc>
                <a:spcPct val="100000"/>
              </a:lnSpc>
              <a:spcBef>
                <a:spcPts val="750"/>
              </a:spcBef>
              <a:spcAft>
                <a:spcPts val="0"/>
              </a:spcAft>
              <a:buSzPts val="1050"/>
              <a:buNone/>
              <a:defRPr sz="1050">
                <a:solidFill>
                  <a:schemeClr val="lt1"/>
                </a:solidFill>
              </a:defRPr>
            </a:lvl7pPr>
            <a:lvl8pPr marL="3657600" lvl="7" indent="-228600" algn="l">
              <a:lnSpc>
                <a:spcPct val="100000"/>
              </a:lnSpc>
              <a:spcBef>
                <a:spcPts val="750"/>
              </a:spcBef>
              <a:spcAft>
                <a:spcPts val="0"/>
              </a:spcAft>
              <a:buSzPts val="1050"/>
              <a:buNone/>
              <a:defRPr sz="1050">
                <a:solidFill>
                  <a:schemeClr val="lt1"/>
                </a:solidFill>
              </a:defRPr>
            </a:lvl8pPr>
            <a:lvl9pPr marL="4114800" lvl="8" indent="-228600" algn="l">
              <a:lnSpc>
                <a:spcPct val="100000"/>
              </a:lnSpc>
              <a:spcBef>
                <a:spcPts val="750"/>
              </a:spcBef>
              <a:spcAft>
                <a:spcPts val="750"/>
              </a:spcAft>
              <a:buSzPts val="1050"/>
              <a:buNone/>
              <a:defRPr sz="1050">
                <a:solidFill>
                  <a:schemeClr val="lt1"/>
                </a:solidFill>
              </a:defRPr>
            </a:lvl9pPr>
          </a:lstStyle>
          <a:p>
            <a:endParaRPr/>
          </a:p>
        </p:txBody>
      </p:sp>
      <p:sp>
        <p:nvSpPr>
          <p:cNvPr id="109" name="Google Shape;109;p40"/>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40"/>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40"/>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2"/>
        <p:cNvGrpSpPr/>
        <p:nvPr/>
      </p:nvGrpSpPr>
      <p:grpSpPr>
        <a:xfrm>
          <a:off x="0" y="0"/>
          <a:ext cx="0" cy="0"/>
          <a:chOff x="0" y="0"/>
          <a:chExt cx="0" cy="0"/>
        </a:xfrm>
      </p:grpSpPr>
      <p:pic>
        <p:nvPicPr>
          <p:cNvPr id="113" name="Google Shape;113;p41"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14" name="Google Shape;114;p41"/>
          <p:cNvSpPr txBox="1"/>
          <p:nvPr/>
        </p:nvSpPr>
        <p:spPr>
          <a:xfrm>
            <a:off x="7678400" y="2057400"/>
            <a:ext cx="457200" cy="438582"/>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lt1"/>
              </a:buClr>
              <a:buSzPts val="6000"/>
              <a:buFont typeface="Calibri"/>
              <a:buNone/>
            </a:pPr>
            <a:r>
              <a:rPr lang="en-US" sz="6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5" name="Google Shape;115;p41"/>
          <p:cNvSpPr txBox="1"/>
          <p:nvPr/>
        </p:nvSpPr>
        <p:spPr>
          <a:xfrm>
            <a:off x="366206" y="617503"/>
            <a:ext cx="457200" cy="438582"/>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chemeClr val="lt1"/>
              </a:buClr>
              <a:buSzPts val="6000"/>
              <a:buFont typeface="Calibri"/>
              <a:buNone/>
            </a:pPr>
            <a:r>
              <a:rPr lang="en-US" sz="60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6" name="Google Shape;116;p41"/>
          <p:cNvSpPr txBox="1">
            <a:spLocks noGrp="1"/>
          </p:cNvSpPr>
          <p:nvPr>
            <p:ph type="title"/>
          </p:nvPr>
        </p:nvSpPr>
        <p:spPr>
          <a:xfrm>
            <a:off x="744201" y="457201"/>
            <a:ext cx="7162799" cy="20573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sz="24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41"/>
          <p:cNvSpPr txBox="1">
            <a:spLocks noGrp="1"/>
          </p:cNvSpPr>
          <p:nvPr>
            <p:ph type="body" idx="1"/>
          </p:nvPr>
        </p:nvSpPr>
        <p:spPr>
          <a:xfrm>
            <a:off x="514350" y="2914650"/>
            <a:ext cx="7601577" cy="66675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1800"/>
              <a:buNone/>
              <a:defRPr sz="1800" b="0" cap="none">
                <a:solidFill>
                  <a:schemeClr val="lt1"/>
                </a:solidFill>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118" name="Google Shape;118;p41"/>
          <p:cNvSpPr txBox="1">
            <a:spLocks noGrp="1"/>
          </p:cNvSpPr>
          <p:nvPr>
            <p:ph type="body" idx="2"/>
          </p:nvPr>
        </p:nvSpPr>
        <p:spPr>
          <a:xfrm>
            <a:off x="514349" y="3581400"/>
            <a:ext cx="7601577" cy="762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350"/>
              <a:buNone/>
              <a:defRPr sz="1350">
                <a:solidFill>
                  <a:schemeClr val="lt1"/>
                </a:solidFill>
              </a:defRPr>
            </a:lvl1pPr>
            <a:lvl2pPr marL="914400" lvl="1" indent="-228600" algn="l">
              <a:lnSpc>
                <a:spcPct val="100000"/>
              </a:lnSpc>
              <a:spcBef>
                <a:spcPts val="750"/>
              </a:spcBef>
              <a:spcAft>
                <a:spcPts val="0"/>
              </a:spcAft>
              <a:buSzPts val="1350"/>
              <a:buNone/>
              <a:defRPr sz="1350">
                <a:solidFill>
                  <a:schemeClr val="lt1"/>
                </a:solidFill>
              </a:defRPr>
            </a:lvl2pPr>
            <a:lvl3pPr marL="1371600" lvl="2" indent="-228600" algn="l">
              <a:lnSpc>
                <a:spcPct val="100000"/>
              </a:lnSpc>
              <a:spcBef>
                <a:spcPts val="750"/>
              </a:spcBef>
              <a:spcAft>
                <a:spcPts val="0"/>
              </a:spcAft>
              <a:buSzPts val="1200"/>
              <a:buNone/>
              <a:defRPr sz="1200">
                <a:solidFill>
                  <a:schemeClr val="lt1"/>
                </a:solidFill>
              </a:defRPr>
            </a:lvl3pPr>
            <a:lvl4pPr marL="1828800" lvl="3" indent="-228600" algn="l">
              <a:lnSpc>
                <a:spcPct val="100000"/>
              </a:lnSpc>
              <a:spcBef>
                <a:spcPts val="750"/>
              </a:spcBef>
              <a:spcAft>
                <a:spcPts val="0"/>
              </a:spcAft>
              <a:buSzPts val="1050"/>
              <a:buNone/>
              <a:defRPr sz="1050">
                <a:solidFill>
                  <a:schemeClr val="lt1"/>
                </a:solidFill>
              </a:defRPr>
            </a:lvl4pPr>
            <a:lvl5pPr marL="2286000" lvl="4" indent="-228600" algn="l">
              <a:lnSpc>
                <a:spcPct val="100000"/>
              </a:lnSpc>
              <a:spcBef>
                <a:spcPts val="750"/>
              </a:spcBef>
              <a:spcAft>
                <a:spcPts val="0"/>
              </a:spcAft>
              <a:buSzPts val="1050"/>
              <a:buNone/>
              <a:defRPr sz="1050">
                <a:solidFill>
                  <a:schemeClr val="lt1"/>
                </a:solidFill>
              </a:defRPr>
            </a:lvl5pPr>
            <a:lvl6pPr marL="2743200" lvl="5" indent="-228600" algn="l">
              <a:lnSpc>
                <a:spcPct val="100000"/>
              </a:lnSpc>
              <a:spcBef>
                <a:spcPts val="750"/>
              </a:spcBef>
              <a:spcAft>
                <a:spcPts val="0"/>
              </a:spcAft>
              <a:buSzPts val="1050"/>
              <a:buNone/>
              <a:defRPr sz="1050">
                <a:solidFill>
                  <a:schemeClr val="lt1"/>
                </a:solidFill>
              </a:defRPr>
            </a:lvl6pPr>
            <a:lvl7pPr marL="3200400" lvl="6" indent="-228600" algn="l">
              <a:lnSpc>
                <a:spcPct val="100000"/>
              </a:lnSpc>
              <a:spcBef>
                <a:spcPts val="750"/>
              </a:spcBef>
              <a:spcAft>
                <a:spcPts val="0"/>
              </a:spcAft>
              <a:buSzPts val="1050"/>
              <a:buNone/>
              <a:defRPr sz="1050">
                <a:solidFill>
                  <a:schemeClr val="lt1"/>
                </a:solidFill>
              </a:defRPr>
            </a:lvl7pPr>
            <a:lvl8pPr marL="3657600" lvl="7" indent="-228600" algn="l">
              <a:lnSpc>
                <a:spcPct val="100000"/>
              </a:lnSpc>
              <a:spcBef>
                <a:spcPts val="750"/>
              </a:spcBef>
              <a:spcAft>
                <a:spcPts val="0"/>
              </a:spcAft>
              <a:buSzPts val="1050"/>
              <a:buNone/>
              <a:defRPr sz="1050">
                <a:solidFill>
                  <a:schemeClr val="lt1"/>
                </a:solidFill>
              </a:defRPr>
            </a:lvl8pPr>
            <a:lvl9pPr marL="4114800" lvl="8" indent="-228600" algn="l">
              <a:lnSpc>
                <a:spcPct val="100000"/>
              </a:lnSpc>
              <a:spcBef>
                <a:spcPts val="750"/>
              </a:spcBef>
              <a:spcAft>
                <a:spcPts val="750"/>
              </a:spcAft>
              <a:buSzPts val="1050"/>
              <a:buNone/>
              <a:defRPr sz="1050">
                <a:solidFill>
                  <a:schemeClr val="lt1"/>
                </a:solidFill>
              </a:defRPr>
            </a:lvl9pPr>
          </a:lstStyle>
          <a:p>
            <a:endParaRPr/>
          </a:p>
        </p:txBody>
      </p:sp>
      <p:sp>
        <p:nvSpPr>
          <p:cNvPr id="119" name="Google Shape;119;p41"/>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1"/>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41"/>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2"/>
        <p:cNvGrpSpPr/>
        <p:nvPr/>
      </p:nvGrpSpPr>
      <p:grpSpPr>
        <a:xfrm>
          <a:off x="0" y="0"/>
          <a:ext cx="0" cy="0"/>
          <a:chOff x="0" y="0"/>
          <a:chExt cx="0" cy="0"/>
        </a:xfrm>
      </p:grpSpPr>
      <p:pic>
        <p:nvPicPr>
          <p:cNvPr id="123" name="Google Shape;123;p42"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24" name="Google Shape;124;p42"/>
          <p:cNvSpPr txBox="1">
            <a:spLocks noGrp="1"/>
          </p:cNvSpPr>
          <p:nvPr>
            <p:ph type="title"/>
          </p:nvPr>
        </p:nvSpPr>
        <p:spPr>
          <a:xfrm>
            <a:off x="514351" y="457201"/>
            <a:ext cx="7598570" cy="2057399"/>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700"/>
              <a:buFont typeface="Calibri"/>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42"/>
          <p:cNvSpPr txBox="1">
            <a:spLocks noGrp="1"/>
          </p:cNvSpPr>
          <p:nvPr>
            <p:ph type="body" idx="1"/>
          </p:nvPr>
        </p:nvSpPr>
        <p:spPr>
          <a:xfrm>
            <a:off x="514351" y="2628900"/>
            <a:ext cx="7598571" cy="62865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0"/>
              </a:spcBef>
              <a:spcAft>
                <a:spcPts val="0"/>
              </a:spcAft>
              <a:buSzPts val="2100"/>
              <a:buNone/>
              <a:defRPr sz="2100" b="0" cap="none">
                <a:solidFill>
                  <a:schemeClr val="lt1"/>
                </a:solidFill>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126" name="Google Shape;126;p42"/>
          <p:cNvSpPr txBox="1">
            <a:spLocks noGrp="1"/>
          </p:cNvSpPr>
          <p:nvPr>
            <p:ph type="body" idx="2"/>
          </p:nvPr>
        </p:nvSpPr>
        <p:spPr>
          <a:xfrm>
            <a:off x="514350" y="3257550"/>
            <a:ext cx="7598571" cy="108585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350"/>
              <a:buNone/>
              <a:defRPr sz="1350">
                <a:solidFill>
                  <a:schemeClr val="lt1"/>
                </a:solidFill>
              </a:defRPr>
            </a:lvl1pPr>
            <a:lvl2pPr marL="914400" lvl="1" indent="-228600" algn="l">
              <a:lnSpc>
                <a:spcPct val="100000"/>
              </a:lnSpc>
              <a:spcBef>
                <a:spcPts val="750"/>
              </a:spcBef>
              <a:spcAft>
                <a:spcPts val="0"/>
              </a:spcAft>
              <a:buSzPts val="1350"/>
              <a:buNone/>
              <a:defRPr sz="1350">
                <a:solidFill>
                  <a:schemeClr val="lt1"/>
                </a:solidFill>
              </a:defRPr>
            </a:lvl2pPr>
            <a:lvl3pPr marL="1371600" lvl="2" indent="-228600" algn="l">
              <a:lnSpc>
                <a:spcPct val="100000"/>
              </a:lnSpc>
              <a:spcBef>
                <a:spcPts val="750"/>
              </a:spcBef>
              <a:spcAft>
                <a:spcPts val="0"/>
              </a:spcAft>
              <a:buSzPts val="1200"/>
              <a:buNone/>
              <a:defRPr sz="1200">
                <a:solidFill>
                  <a:schemeClr val="lt1"/>
                </a:solidFill>
              </a:defRPr>
            </a:lvl3pPr>
            <a:lvl4pPr marL="1828800" lvl="3" indent="-228600" algn="l">
              <a:lnSpc>
                <a:spcPct val="100000"/>
              </a:lnSpc>
              <a:spcBef>
                <a:spcPts val="750"/>
              </a:spcBef>
              <a:spcAft>
                <a:spcPts val="0"/>
              </a:spcAft>
              <a:buSzPts val="1050"/>
              <a:buNone/>
              <a:defRPr sz="1050">
                <a:solidFill>
                  <a:schemeClr val="lt1"/>
                </a:solidFill>
              </a:defRPr>
            </a:lvl4pPr>
            <a:lvl5pPr marL="2286000" lvl="4" indent="-228600" algn="l">
              <a:lnSpc>
                <a:spcPct val="100000"/>
              </a:lnSpc>
              <a:spcBef>
                <a:spcPts val="750"/>
              </a:spcBef>
              <a:spcAft>
                <a:spcPts val="0"/>
              </a:spcAft>
              <a:buSzPts val="1050"/>
              <a:buNone/>
              <a:defRPr sz="1050">
                <a:solidFill>
                  <a:schemeClr val="lt1"/>
                </a:solidFill>
              </a:defRPr>
            </a:lvl5pPr>
            <a:lvl6pPr marL="2743200" lvl="5" indent="-228600" algn="l">
              <a:lnSpc>
                <a:spcPct val="100000"/>
              </a:lnSpc>
              <a:spcBef>
                <a:spcPts val="750"/>
              </a:spcBef>
              <a:spcAft>
                <a:spcPts val="0"/>
              </a:spcAft>
              <a:buSzPts val="1050"/>
              <a:buNone/>
              <a:defRPr sz="1050">
                <a:solidFill>
                  <a:schemeClr val="lt1"/>
                </a:solidFill>
              </a:defRPr>
            </a:lvl6pPr>
            <a:lvl7pPr marL="3200400" lvl="6" indent="-228600" algn="l">
              <a:lnSpc>
                <a:spcPct val="100000"/>
              </a:lnSpc>
              <a:spcBef>
                <a:spcPts val="750"/>
              </a:spcBef>
              <a:spcAft>
                <a:spcPts val="0"/>
              </a:spcAft>
              <a:buSzPts val="1050"/>
              <a:buNone/>
              <a:defRPr sz="1050">
                <a:solidFill>
                  <a:schemeClr val="lt1"/>
                </a:solidFill>
              </a:defRPr>
            </a:lvl7pPr>
            <a:lvl8pPr marL="3657600" lvl="7" indent="-228600" algn="l">
              <a:lnSpc>
                <a:spcPct val="100000"/>
              </a:lnSpc>
              <a:spcBef>
                <a:spcPts val="750"/>
              </a:spcBef>
              <a:spcAft>
                <a:spcPts val="0"/>
              </a:spcAft>
              <a:buSzPts val="1050"/>
              <a:buNone/>
              <a:defRPr sz="1050">
                <a:solidFill>
                  <a:schemeClr val="lt1"/>
                </a:solidFill>
              </a:defRPr>
            </a:lvl8pPr>
            <a:lvl9pPr marL="4114800" lvl="8" indent="-228600" algn="l">
              <a:lnSpc>
                <a:spcPct val="100000"/>
              </a:lnSpc>
              <a:spcBef>
                <a:spcPts val="750"/>
              </a:spcBef>
              <a:spcAft>
                <a:spcPts val="750"/>
              </a:spcAft>
              <a:buSzPts val="1050"/>
              <a:buNone/>
              <a:defRPr sz="1050">
                <a:solidFill>
                  <a:schemeClr val="lt1"/>
                </a:solidFill>
              </a:defRPr>
            </a:lvl9pPr>
          </a:lstStyle>
          <a:p>
            <a:endParaRPr/>
          </a:p>
        </p:txBody>
      </p:sp>
      <p:sp>
        <p:nvSpPr>
          <p:cNvPr id="127" name="Google Shape;127;p42"/>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42"/>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2"/>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0"/>
        <p:cNvGrpSpPr/>
        <p:nvPr/>
      </p:nvGrpSpPr>
      <p:grpSpPr>
        <a:xfrm>
          <a:off x="0" y="0"/>
          <a:ext cx="0" cy="0"/>
          <a:chOff x="0" y="0"/>
          <a:chExt cx="0" cy="0"/>
        </a:xfrm>
      </p:grpSpPr>
      <p:pic>
        <p:nvPicPr>
          <p:cNvPr id="131" name="Google Shape;131;p43"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32" name="Google Shape;132;p43"/>
          <p:cNvSpPr txBox="1">
            <a:spLocks noGrp="1"/>
          </p:cNvSpPr>
          <p:nvPr>
            <p:ph type="body" idx="1"/>
          </p:nvPr>
        </p:nvSpPr>
        <p:spPr>
          <a:xfrm rot="5400000">
            <a:off x="2945210" y="-824308"/>
            <a:ext cx="2736850" cy="759856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133" name="Google Shape;133;p43"/>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3"/>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43"/>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43"/>
          <p:cNvSpPr txBox="1">
            <a:spLocks noGrp="1"/>
          </p:cNvSpPr>
          <p:nvPr>
            <p:ph type="title"/>
          </p:nvPr>
        </p:nvSpPr>
        <p:spPr>
          <a:xfrm>
            <a:off x="514351" y="457201"/>
            <a:ext cx="7598569" cy="1092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pic>
        <p:nvPicPr>
          <p:cNvPr id="138" name="Google Shape;138;p44"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139" name="Google Shape;139;p44"/>
          <p:cNvSpPr txBox="1">
            <a:spLocks noGrp="1"/>
          </p:cNvSpPr>
          <p:nvPr>
            <p:ph type="title"/>
          </p:nvPr>
        </p:nvSpPr>
        <p:spPr>
          <a:xfrm rot="5400000">
            <a:off x="5360363" y="1590844"/>
            <a:ext cx="3886201" cy="161891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44"/>
          <p:cNvSpPr txBox="1">
            <a:spLocks noGrp="1"/>
          </p:cNvSpPr>
          <p:nvPr>
            <p:ph type="body" idx="1"/>
          </p:nvPr>
        </p:nvSpPr>
        <p:spPr>
          <a:xfrm rot="5400000">
            <a:off x="1508293" y="-536744"/>
            <a:ext cx="3886200" cy="587408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141" name="Google Shape;141;p44"/>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44"/>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44"/>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ctr">
              <a:lnSpc>
                <a:spcPct val="90000"/>
              </a:lnSpc>
              <a:spcBef>
                <a:spcPts val="0"/>
              </a:spcBef>
              <a:spcAft>
                <a:spcPts val="0"/>
              </a:spcAft>
              <a:buClr>
                <a:schemeClr val="lt1"/>
              </a:buClr>
              <a:buSzPts val="2800"/>
              <a:buFont typeface="Bookman Old Style"/>
              <a:buNone/>
              <a:defRPr/>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a:endParaRPr/>
          </a:p>
        </p:txBody>
      </p:sp>
      <p:sp>
        <p:nvSpPr>
          <p:cNvPr id="21" name="Google Shape;21;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20000"/>
              </a:lnSpc>
              <a:spcBef>
                <a:spcPts val="0"/>
              </a:spcBef>
              <a:spcAft>
                <a:spcPts val="0"/>
              </a:spcAft>
              <a:buClr>
                <a:schemeClr val="lt1"/>
              </a:buClr>
              <a:buSzPts val="1800"/>
              <a:buChar char="●"/>
              <a:defRPr/>
            </a:lvl1pPr>
            <a:lvl2pPr marL="914400" lvl="1" indent="-317500" algn="l">
              <a:lnSpc>
                <a:spcPct val="120000"/>
              </a:lnSpc>
              <a:spcBef>
                <a:spcPts val="0"/>
              </a:spcBef>
              <a:spcAft>
                <a:spcPts val="0"/>
              </a:spcAft>
              <a:buClr>
                <a:schemeClr val="lt1"/>
              </a:buClr>
              <a:buSzPts val="1400"/>
              <a:buChar char="○"/>
              <a:defRPr/>
            </a:lvl2pPr>
            <a:lvl3pPr marL="1371600" lvl="2" indent="-317500" algn="l">
              <a:lnSpc>
                <a:spcPct val="120000"/>
              </a:lnSpc>
              <a:spcBef>
                <a:spcPts val="0"/>
              </a:spcBef>
              <a:spcAft>
                <a:spcPts val="0"/>
              </a:spcAft>
              <a:buClr>
                <a:schemeClr val="lt1"/>
              </a:buClr>
              <a:buSzPts val="1400"/>
              <a:buChar char="■"/>
              <a:defRPr/>
            </a:lvl3pPr>
            <a:lvl4pPr marL="1828800" lvl="3" indent="-317500" algn="l">
              <a:lnSpc>
                <a:spcPct val="120000"/>
              </a:lnSpc>
              <a:spcBef>
                <a:spcPts val="0"/>
              </a:spcBef>
              <a:spcAft>
                <a:spcPts val="0"/>
              </a:spcAft>
              <a:buClr>
                <a:schemeClr val="lt1"/>
              </a:buClr>
              <a:buSzPts val="1400"/>
              <a:buChar char="●"/>
              <a:defRPr/>
            </a:lvl4pPr>
            <a:lvl5pPr marL="2286000" lvl="4" indent="-317500" algn="l">
              <a:lnSpc>
                <a:spcPct val="120000"/>
              </a:lnSpc>
              <a:spcBef>
                <a:spcPts val="0"/>
              </a:spcBef>
              <a:spcAft>
                <a:spcPts val="0"/>
              </a:spcAft>
              <a:buClr>
                <a:schemeClr val="lt1"/>
              </a:buClr>
              <a:buSzPts val="1400"/>
              <a:buChar char="○"/>
              <a:defRPr/>
            </a:lvl5pPr>
            <a:lvl6pPr marL="2743200" lvl="5" indent="-317500" algn="l">
              <a:lnSpc>
                <a:spcPct val="120000"/>
              </a:lnSpc>
              <a:spcBef>
                <a:spcPts val="0"/>
              </a:spcBef>
              <a:spcAft>
                <a:spcPts val="0"/>
              </a:spcAft>
              <a:buClr>
                <a:schemeClr val="lt1"/>
              </a:buClr>
              <a:buSzPts val="1400"/>
              <a:buChar char="■"/>
              <a:defRPr/>
            </a:lvl6pPr>
            <a:lvl7pPr marL="3200400" lvl="6" indent="-317500" algn="l">
              <a:lnSpc>
                <a:spcPct val="120000"/>
              </a:lnSpc>
              <a:spcBef>
                <a:spcPts val="0"/>
              </a:spcBef>
              <a:spcAft>
                <a:spcPts val="0"/>
              </a:spcAft>
              <a:buClr>
                <a:schemeClr val="lt1"/>
              </a:buClr>
              <a:buSzPts val="1400"/>
              <a:buChar char="●"/>
              <a:defRPr/>
            </a:lvl7pPr>
            <a:lvl8pPr marL="3657600" lvl="7" indent="-317500" algn="l">
              <a:lnSpc>
                <a:spcPct val="120000"/>
              </a:lnSpc>
              <a:spcBef>
                <a:spcPts val="0"/>
              </a:spcBef>
              <a:spcAft>
                <a:spcPts val="0"/>
              </a:spcAft>
              <a:buClr>
                <a:schemeClr val="lt1"/>
              </a:buClr>
              <a:buSzPts val="1400"/>
              <a:buChar char="○"/>
              <a:defRPr/>
            </a:lvl8pPr>
            <a:lvl9pPr marL="4114800" lvl="8" indent="-317500" algn="l">
              <a:lnSpc>
                <a:spcPct val="120000"/>
              </a:lnSpc>
              <a:spcBef>
                <a:spcPts val="0"/>
              </a:spcBef>
              <a:spcAft>
                <a:spcPts val="0"/>
              </a:spcAft>
              <a:buClr>
                <a:schemeClr val="lt1"/>
              </a:buClr>
              <a:buSzPts val="1400"/>
              <a:buChar char="■"/>
              <a:defRPr/>
            </a:lvl9pPr>
          </a:lstStyle>
          <a:p>
            <a:endParaRPr/>
          </a:p>
        </p:txBody>
      </p:sp>
      <p:sp>
        <p:nvSpPr>
          <p:cNvPr id="22" name="Google Shape;2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chemeClr val="lt1"/>
              </a:buClr>
              <a:buSzPts val="750"/>
              <a:buFont typeface="Rockwell"/>
              <a:buNone/>
              <a:defRPr sz="750" b="0" i="0" u="none" strike="noStrike" cap="none">
                <a:solidFill>
                  <a:schemeClr val="lt1"/>
                </a:solidFill>
                <a:latin typeface="Rockwell"/>
                <a:ea typeface="Rockwell"/>
                <a:cs typeface="Rockwell"/>
                <a:sym typeface="Rockwell"/>
              </a:defRPr>
            </a:lvl1pPr>
            <a:lvl2pPr marL="0" marR="0" lvl="1" indent="0" algn="r">
              <a:lnSpc>
                <a:spcPct val="100000"/>
              </a:lnSpc>
              <a:spcBef>
                <a:spcPts val="0"/>
              </a:spcBef>
              <a:spcAft>
                <a:spcPts val="0"/>
              </a:spcAft>
              <a:buClr>
                <a:schemeClr val="lt1"/>
              </a:buClr>
              <a:buSzPts val="750"/>
              <a:buFont typeface="Rockwell"/>
              <a:buNone/>
              <a:defRPr sz="750" b="0" i="0" u="none" strike="noStrike" cap="none">
                <a:solidFill>
                  <a:schemeClr val="lt1"/>
                </a:solidFill>
                <a:latin typeface="Rockwell"/>
                <a:ea typeface="Rockwell"/>
                <a:cs typeface="Rockwell"/>
                <a:sym typeface="Rockwell"/>
              </a:defRPr>
            </a:lvl2pPr>
            <a:lvl3pPr marL="0" marR="0" lvl="2" indent="0" algn="r">
              <a:lnSpc>
                <a:spcPct val="100000"/>
              </a:lnSpc>
              <a:spcBef>
                <a:spcPts val="0"/>
              </a:spcBef>
              <a:spcAft>
                <a:spcPts val="0"/>
              </a:spcAft>
              <a:buClr>
                <a:schemeClr val="lt1"/>
              </a:buClr>
              <a:buSzPts val="750"/>
              <a:buFont typeface="Rockwell"/>
              <a:buNone/>
              <a:defRPr sz="750" b="0" i="0" u="none" strike="noStrike" cap="none">
                <a:solidFill>
                  <a:schemeClr val="lt1"/>
                </a:solidFill>
                <a:latin typeface="Rockwell"/>
                <a:ea typeface="Rockwell"/>
                <a:cs typeface="Rockwell"/>
                <a:sym typeface="Rockwell"/>
              </a:defRPr>
            </a:lvl3pPr>
            <a:lvl4pPr marL="0" marR="0" lvl="3" indent="0" algn="r">
              <a:lnSpc>
                <a:spcPct val="100000"/>
              </a:lnSpc>
              <a:spcBef>
                <a:spcPts val="0"/>
              </a:spcBef>
              <a:spcAft>
                <a:spcPts val="0"/>
              </a:spcAft>
              <a:buClr>
                <a:schemeClr val="lt1"/>
              </a:buClr>
              <a:buSzPts val="750"/>
              <a:buFont typeface="Rockwell"/>
              <a:buNone/>
              <a:defRPr sz="750" b="0" i="0" u="none" strike="noStrike" cap="none">
                <a:solidFill>
                  <a:schemeClr val="lt1"/>
                </a:solidFill>
                <a:latin typeface="Rockwell"/>
                <a:ea typeface="Rockwell"/>
                <a:cs typeface="Rockwell"/>
                <a:sym typeface="Rockwell"/>
              </a:defRPr>
            </a:lvl4pPr>
            <a:lvl5pPr marL="0" marR="0" lvl="4" indent="0" algn="r">
              <a:lnSpc>
                <a:spcPct val="100000"/>
              </a:lnSpc>
              <a:spcBef>
                <a:spcPts val="0"/>
              </a:spcBef>
              <a:spcAft>
                <a:spcPts val="0"/>
              </a:spcAft>
              <a:buClr>
                <a:schemeClr val="lt1"/>
              </a:buClr>
              <a:buSzPts val="750"/>
              <a:buFont typeface="Rockwell"/>
              <a:buNone/>
              <a:defRPr sz="750" b="0" i="0" u="none" strike="noStrike" cap="none">
                <a:solidFill>
                  <a:schemeClr val="lt1"/>
                </a:solidFill>
                <a:latin typeface="Rockwell"/>
                <a:ea typeface="Rockwell"/>
                <a:cs typeface="Rockwell"/>
                <a:sym typeface="Rockwell"/>
              </a:defRPr>
            </a:lvl5pPr>
            <a:lvl6pPr marL="0" marR="0" lvl="5" indent="0" algn="r">
              <a:lnSpc>
                <a:spcPct val="100000"/>
              </a:lnSpc>
              <a:spcBef>
                <a:spcPts val="0"/>
              </a:spcBef>
              <a:spcAft>
                <a:spcPts val="0"/>
              </a:spcAft>
              <a:buClr>
                <a:schemeClr val="lt1"/>
              </a:buClr>
              <a:buSzPts val="750"/>
              <a:buFont typeface="Rockwell"/>
              <a:buNone/>
              <a:defRPr sz="750" b="0" i="0" u="none" strike="noStrike" cap="none">
                <a:solidFill>
                  <a:schemeClr val="lt1"/>
                </a:solidFill>
                <a:latin typeface="Rockwell"/>
                <a:ea typeface="Rockwell"/>
                <a:cs typeface="Rockwell"/>
                <a:sym typeface="Rockwell"/>
              </a:defRPr>
            </a:lvl6pPr>
            <a:lvl7pPr marL="0" marR="0" lvl="6" indent="0" algn="r">
              <a:lnSpc>
                <a:spcPct val="100000"/>
              </a:lnSpc>
              <a:spcBef>
                <a:spcPts val="0"/>
              </a:spcBef>
              <a:spcAft>
                <a:spcPts val="0"/>
              </a:spcAft>
              <a:buClr>
                <a:schemeClr val="lt1"/>
              </a:buClr>
              <a:buSzPts val="750"/>
              <a:buFont typeface="Rockwell"/>
              <a:buNone/>
              <a:defRPr sz="750" b="0" i="0" u="none" strike="noStrike" cap="none">
                <a:solidFill>
                  <a:schemeClr val="lt1"/>
                </a:solidFill>
                <a:latin typeface="Rockwell"/>
                <a:ea typeface="Rockwell"/>
                <a:cs typeface="Rockwell"/>
                <a:sym typeface="Rockwell"/>
              </a:defRPr>
            </a:lvl7pPr>
            <a:lvl8pPr marL="0" marR="0" lvl="7" indent="0" algn="r">
              <a:lnSpc>
                <a:spcPct val="100000"/>
              </a:lnSpc>
              <a:spcBef>
                <a:spcPts val="0"/>
              </a:spcBef>
              <a:spcAft>
                <a:spcPts val="0"/>
              </a:spcAft>
              <a:buClr>
                <a:schemeClr val="lt1"/>
              </a:buClr>
              <a:buSzPts val="750"/>
              <a:buFont typeface="Rockwell"/>
              <a:buNone/>
              <a:defRPr sz="750" b="0" i="0" u="none" strike="noStrike" cap="none">
                <a:solidFill>
                  <a:schemeClr val="lt1"/>
                </a:solidFill>
                <a:latin typeface="Rockwell"/>
                <a:ea typeface="Rockwell"/>
                <a:cs typeface="Rockwell"/>
                <a:sym typeface="Rockwell"/>
              </a:defRPr>
            </a:lvl8pPr>
            <a:lvl9pPr marL="0" marR="0" lvl="8" indent="0" algn="r">
              <a:lnSpc>
                <a:spcPct val="100000"/>
              </a:lnSpc>
              <a:spcBef>
                <a:spcPts val="0"/>
              </a:spcBef>
              <a:spcAft>
                <a:spcPts val="0"/>
              </a:spcAft>
              <a:buClr>
                <a:schemeClr val="lt1"/>
              </a:buClr>
              <a:buSzPts val="750"/>
              <a:buFont typeface="Rockwell"/>
              <a:buNone/>
              <a:defRPr sz="75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pic>
        <p:nvPicPr>
          <p:cNvPr id="24" name="Google Shape;24;p29"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25" name="Google Shape;25;p29"/>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9"/>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9"/>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30" descr="Celestia-R1---OverlayTitleHD.png"/>
          <p:cNvPicPr preferRelativeResize="0"/>
          <p:nvPr/>
        </p:nvPicPr>
        <p:blipFill rotWithShape="1">
          <a:blip r:embed="rId3">
            <a:alphaModFix/>
          </a:blip>
          <a:srcRect/>
          <a:stretch/>
        </p:blipFill>
        <p:spPr>
          <a:xfrm>
            <a:off x="0" y="0"/>
            <a:ext cx="9141619" cy="5142161"/>
          </a:xfrm>
          <a:prstGeom prst="rect">
            <a:avLst/>
          </a:prstGeom>
          <a:noFill/>
          <a:ln>
            <a:noFill/>
          </a:ln>
        </p:spPr>
      </p:pic>
      <p:sp>
        <p:nvSpPr>
          <p:cNvPr id="30" name="Google Shape;30;p30"/>
          <p:cNvSpPr txBox="1">
            <a:spLocks noGrp="1"/>
          </p:cNvSpPr>
          <p:nvPr>
            <p:ph type="ctrTitle"/>
          </p:nvPr>
        </p:nvSpPr>
        <p:spPr>
          <a:xfrm>
            <a:off x="2971799" y="1473200"/>
            <a:ext cx="5398295" cy="1816098"/>
          </a:xfrm>
          <a:prstGeom prst="rect">
            <a:avLst/>
          </a:prstGeom>
          <a:noFill/>
          <a:ln>
            <a:noFill/>
          </a:ln>
        </p:spPr>
        <p:txBody>
          <a:bodyPr spcFirstLastPara="1" wrap="square" lIns="91425" tIns="45700" rIns="91425" bIns="45700" anchor="b" anchorCtr="0">
            <a:normAutofit/>
          </a:bodyPr>
          <a:lstStyle>
            <a:lvl1pPr lvl="0" algn="r">
              <a:lnSpc>
                <a:spcPct val="100000"/>
              </a:lnSpc>
              <a:spcBef>
                <a:spcPts val="0"/>
              </a:spcBef>
              <a:spcAft>
                <a:spcPts val="0"/>
              </a:spcAft>
              <a:buClr>
                <a:schemeClr val="lt1"/>
              </a:buClr>
              <a:buSzPts val="3600"/>
              <a:buFont typeface="Calibri"/>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0"/>
          <p:cNvSpPr txBox="1">
            <a:spLocks noGrp="1"/>
          </p:cNvSpPr>
          <p:nvPr>
            <p:ph type="subTitle" idx="1"/>
          </p:nvPr>
        </p:nvSpPr>
        <p:spPr>
          <a:xfrm>
            <a:off x="2971799" y="3289300"/>
            <a:ext cx="5398295" cy="1054100"/>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SzPts val="1350"/>
              <a:buNone/>
              <a:defRPr sz="1350" cap="none">
                <a:solidFill>
                  <a:schemeClr val="lt1"/>
                </a:solidFill>
              </a:defRPr>
            </a:lvl1pPr>
            <a:lvl2pPr lvl="1" algn="ctr">
              <a:lnSpc>
                <a:spcPct val="100000"/>
              </a:lnSpc>
              <a:spcBef>
                <a:spcPts val="750"/>
              </a:spcBef>
              <a:spcAft>
                <a:spcPts val="0"/>
              </a:spcAft>
              <a:buSzPts val="1200"/>
              <a:buNone/>
              <a:defRPr>
                <a:solidFill>
                  <a:schemeClr val="lt1"/>
                </a:solidFill>
              </a:defRPr>
            </a:lvl2pPr>
            <a:lvl3pPr lvl="2" algn="ctr">
              <a:lnSpc>
                <a:spcPct val="100000"/>
              </a:lnSpc>
              <a:spcBef>
                <a:spcPts val="750"/>
              </a:spcBef>
              <a:spcAft>
                <a:spcPts val="0"/>
              </a:spcAft>
              <a:buSzPts val="1050"/>
              <a:buNone/>
              <a:defRPr>
                <a:solidFill>
                  <a:schemeClr val="lt1"/>
                </a:solidFill>
              </a:defRPr>
            </a:lvl3pPr>
            <a:lvl4pPr lvl="3" algn="ctr">
              <a:lnSpc>
                <a:spcPct val="100000"/>
              </a:lnSpc>
              <a:spcBef>
                <a:spcPts val="750"/>
              </a:spcBef>
              <a:spcAft>
                <a:spcPts val="0"/>
              </a:spcAft>
              <a:buSzPts val="900"/>
              <a:buNone/>
              <a:defRPr>
                <a:solidFill>
                  <a:schemeClr val="lt1"/>
                </a:solidFill>
              </a:defRPr>
            </a:lvl4pPr>
            <a:lvl5pPr lvl="4" algn="ctr">
              <a:lnSpc>
                <a:spcPct val="100000"/>
              </a:lnSpc>
              <a:spcBef>
                <a:spcPts val="750"/>
              </a:spcBef>
              <a:spcAft>
                <a:spcPts val="0"/>
              </a:spcAft>
              <a:buSzPts val="900"/>
              <a:buNone/>
              <a:defRPr>
                <a:solidFill>
                  <a:schemeClr val="lt1"/>
                </a:solidFill>
              </a:defRPr>
            </a:lvl5pPr>
            <a:lvl6pPr lvl="5" algn="ctr">
              <a:lnSpc>
                <a:spcPct val="100000"/>
              </a:lnSpc>
              <a:spcBef>
                <a:spcPts val="750"/>
              </a:spcBef>
              <a:spcAft>
                <a:spcPts val="0"/>
              </a:spcAft>
              <a:buSzPts val="900"/>
              <a:buNone/>
              <a:defRPr>
                <a:solidFill>
                  <a:schemeClr val="lt1"/>
                </a:solidFill>
              </a:defRPr>
            </a:lvl6pPr>
            <a:lvl7pPr lvl="6" algn="ctr">
              <a:lnSpc>
                <a:spcPct val="100000"/>
              </a:lnSpc>
              <a:spcBef>
                <a:spcPts val="750"/>
              </a:spcBef>
              <a:spcAft>
                <a:spcPts val="0"/>
              </a:spcAft>
              <a:buSzPts val="900"/>
              <a:buNone/>
              <a:defRPr>
                <a:solidFill>
                  <a:schemeClr val="lt1"/>
                </a:solidFill>
              </a:defRPr>
            </a:lvl7pPr>
            <a:lvl8pPr lvl="7" algn="ctr">
              <a:lnSpc>
                <a:spcPct val="100000"/>
              </a:lnSpc>
              <a:spcBef>
                <a:spcPts val="750"/>
              </a:spcBef>
              <a:spcAft>
                <a:spcPts val="0"/>
              </a:spcAft>
              <a:buSzPts val="900"/>
              <a:buNone/>
              <a:defRPr>
                <a:solidFill>
                  <a:schemeClr val="lt1"/>
                </a:solidFill>
              </a:defRPr>
            </a:lvl8pPr>
            <a:lvl9pPr lvl="8" algn="ctr">
              <a:lnSpc>
                <a:spcPct val="100000"/>
              </a:lnSpc>
              <a:spcBef>
                <a:spcPts val="750"/>
              </a:spcBef>
              <a:spcAft>
                <a:spcPts val="750"/>
              </a:spcAft>
              <a:buSzPts val="900"/>
              <a:buNone/>
              <a:defRPr>
                <a:solidFill>
                  <a:schemeClr val="lt1"/>
                </a:solidFill>
              </a:defRPr>
            </a:lvl9pPr>
          </a:lstStyle>
          <a:p>
            <a:endParaRPr/>
          </a:p>
        </p:txBody>
      </p:sp>
      <p:sp>
        <p:nvSpPr>
          <p:cNvPr id="32" name="Google Shape;32;p30"/>
          <p:cNvSpPr txBox="1">
            <a:spLocks noGrp="1"/>
          </p:cNvSpPr>
          <p:nvPr>
            <p:ph type="dt" idx="10"/>
          </p:nvPr>
        </p:nvSpPr>
        <p:spPr>
          <a:xfrm>
            <a:off x="6699419"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0"/>
          <p:cNvSpPr txBox="1">
            <a:spLocks noGrp="1"/>
          </p:cNvSpPr>
          <p:nvPr>
            <p:ph type="ftr" idx="11"/>
          </p:nvPr>
        </p:nvSpPr>
        <p:spPr>
          <a:xfrm>
            <a:off x="2971799" y="4402932"/>
            <a:ext cx="3670469"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0"/>
          <p:cNvSpPr txBox="1">
            <a:spLocks noGrp="1"/>
          </p:cNvSpPr>
          <p:nvPr>
            <p:ph type="sldNum" idx="12"/>
          </p:nvPr>
        </p:nvSpPr>
        <p:spPr>
          <a:xfrm>
            <a:off x="7956719"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pic>
        <p:nvPicPr>
          <p:cNvPr id="36" name="Google Shape;36;p31"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37" name="Google Shape;37;p31"/>
          <p:cNvSpPr txBox="1">
            <a:spLocks noGrp="1"/>
          </p:cNvSpPr>
          <p:nvPr>
            <p:ph type="title"/>
          </p:nvPr>
        </p:nvSpPr>
        <p:spPr>
          <a:xfrm>
            <a:off x="514351" y="457201"/>
            <a:ext cx="7598569" cy="1092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1"/>
          <p:cNvSpPr txBox="1">
            <a:spLocks noGrp="1"/>
          </p:cNvSpPr>
          <p:nvPr>
            <p:ph type="body" idx="1"/>
          </p:nvPr>
        </p:nvSpPr>
        <p:spPr>
          <a:xfrm>
            <a:off x="514351" y="1606551"/>
            <a:ext cx="7598569" cy="273685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39" name="Google Shape;39;p31"/>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1"/>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1"/>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pic>
        <p:nvPicPr>
          <p:cNvPr id="43" name="Google Shape;43;p32"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44" name="Google Shape;44;p32"/>
          <p:cNvSpPr txBox="1">
            <a:spLocks noGrp="1"/>
          </p:cNvSpPr>
          <p:nvPr>
            <p:ph type="title"/>
          </p:nvPr>
        </p:nvSpPr>
        <p:spPr>
          <a:xfrm>
            <a:off x="514351" y="2481436"/>
            <a:ext cx="7598570" cy="110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000"/>
              <a:buFont typeface="Calibri"/>
              <a:buNone/>
              <a:defRPr sz="3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2"/>
          <p:cNvSpPr txBox="1">
            <a:spLocks noGrp="1"/>
          </p:cNvSpPr>
          <p:nvPr>
            <p:ph type="body" idx="1"/>
          </p:nvPr>
        </p:nvSpPr>
        <p:spPr>
          <a:xfrm>
            <a:off x="514349" y="3583036"/>
            <a:ext cx="7598571" cy="6453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500"/>
              <a:buNone/>
              <a:defRPr sz="1500" cap="none">
                <a:solidFill>
                  <a:schemeClr val="lt1"/>
                </a:solidFill>
              </a:defRPr>
            </a:lvl1pPr>
            <a:lvl2pPr marL="914400" lvl="1" indent="-228600" algn="l">
              <a:lnSpc>
                <a:spcPct val="100000"/>
              </a:lnSpc>
              <a:spcBef>
                <a:spcPts val="750"/>
              </a:spcBef>
              <a:spcAft>
                <a:spcPts val="0"/>
              </a:spcAft>
              <a:buSzPts val="1350"/>
              <a:buNone/>
              <a:defRPr sz="1350">
                <a:solidFill>
                  <a:schemeClr val="lt1"/>
                </a:solidFill>
              </a:defRPr>
            </a:lvl2pPr>
            <a:lvl3pPr marL="1371600" lvl="2" indent="-228600" algn="l">
              <a:lnSpc>
                <a:spcPct val="100000"/>
              </a:lnSpc>
              <a:spcBef>
                <a:spcPts val="750"/>
              </a:spcBef>
              <a:spcAft>
                <a:spcPts val="0"/>
              </a:spcAft>
              <a:buSzPts val="1200"/>
              <a:buNone/>
              <a:defRPr sz="1200">
                <a:solidFill>
                  <a:schemeClr val="lt1"/>
                </a:solidFill>
              </a:defRPr>
            </a:lvl3pPr>
            <a:lvl4pPr marL="1828800" lvl="3" indent="-228600" algn="l">
              <a:lnSpc>
                <a:spcPct val="100000"/>
              </a:lnSpc>
              <a:spcBef>
                <a:spcPts val="750"/>
              </a:spcBef>
              <a:spcAft>
                <a:spcPts val="0"/>
              </a:spcAft>
              <a:buSzPts val="1050"/>
              <a:buNone/>
              <a:defRPr sz="1050">
                <a:solidFill>
                  <a:schemeClr val="lt1"/>
                </a:solidFill>
              </a:defRPr>
            </a:lvl4pPr>
            <a:lvl5pPr marL="2286000" lvl="4" indent="-228600" algn="l">
              <a:lnSpc>
                <a:spcPct val="100000"/>
              </a:lnSpc>
              <a:spcBef>
                <a:spcPts val="750"/>
              </a:spcBef>
              <a:spcAft>
                <a:spcPts val="0"/>
              </a:spcAft>
              <a:buSzPts val="1050"/>
              <a:buNone/>
              <a:defRPr sz="1050">
                <a:solidFill>
                  <a:schemeClr val="lt1"/>
                </a:solidFill>
              </a:defRPr>
            </a:lvl5pPr>
            <a:lvl6pPr marL="2743200" lvl="5" indent="-228600" algn="l">
              <a:lnSpc>
                <a:spcPct val="100000"/>
              </a:lnSpc>
              <a:spcBef>
                <a:spcPts val="750"/>
              </a:spcBef>
              <a:spcAft>
                <a:spcPts val="0"/>
              </a:spcAft>
              <a:buSzPts val="1050"/>
              <a:buNone/>
              <a:defRPr sz="1050">
                <a:solidFill>
                  <a:schemeClr val="lt1"/>
                </a:solidFill>
              </a:defRPr>
            </a:lvl6pPr>
            <a:lvl7pPr marL="3200400" lvl="6" indent="-228600" algn="l">
              <a:lnSpc>
                <a:spcPct val="100000"/>
              </a:lnSpc>
              <a:spcBef>
                <a:spcPts val="750"/>
              </a:spcBef>
              <a:spcAft>
                <a:spcPts val="0"/>
              </a:spcAft>
              <a:buSzPts val="1050"/>
              <a:buNone/>
              <a:defRPr sz="1050">
                <a:solidFill>
                  <a:schemeClr val="lt1"/>
                </a:solidFill>
              </a:defRPr>
            </a:lvl7pPr>
            <a:lvl8pPr marL="3657600" lvl="7" indent="-228600" algn="l">
              <a:lnSpc>
                <a:spcPct val="100000"/>
              </a:lnSpc>
              <a:spcBef>
                <a:spcPts val="750"/>
              </a:spcBef>
              <a:spcAft>
                <a:spcPts val="0"/>
              </a:spcAft>
              <a:buSzPts val="1050"/>
              <a:buNone/>
              <a:defRPr sz="1050">
                <a:solidFill>
                  <a:schemeClr val="lt1"/>
                </a:solidFill>
              </a:defRPr>
            </a:lvl8pPr>
            <a:lvl9pPr marL="4114800" lvl="8" indent="-228600" algn="l">
              <a:lnSpc>
                <a:spcPct val="100000"/>
              </a:lnSpc>
              <a:spcBef>
                <a:spcPts val="750"/>
              </a:spcBef>
              <a:spcAft>
                <a:spcPts val="750"/>
              </a:spcAft>
              <a:buSzPts val="1050"/>
              <a:buNone/>
              <a:defRPr sz="1050">
                <a:solidFill>
                  <a:schemeClr val="lt1"/>
                </a:solidFill>
              </a:defRPr>
            </a:lvl9pPr>
          </a:lstStyle>
          <a:p>
            <a:endParaRPr/>
          </a:p>
        </p:txBody>
      </p:sp>
      <p:sp>
        <p:nvSpPr>
          <p:cNvPr id="46" name="Google Shape;46;p32"/>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514351" y="457201"/>
            <a:ext cx="7598569" cy="1092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3"/>
          <p:cNvSpPr txBox="1">
            <a:spLocks noGrp="1"/>
          </p:cNvSpPr>
          <p:nvPr>
            <p:ph type="body" idx="1"/>
          </p:nvPr>
        </p:nvSpPr>
        <p:spPr>
          <a:xfrm>
            <a:off x="730252" y="1663700"/>
            <a:ext cx="3531791" cy="43219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2100"/>
              <a:buNone/>
              <a:defRPr sz="2100" b="0"/>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750"/>
              </a:spcAft>
              <a:buSzPts val="1200"/>
              <a:buNone/>
              <a:defRPr sz="1200" b="1"/>
            </a:lvl9pPr>
          </a:lstStyle>
          <a:p>
            <a:endParaRPr/>
          </a:p>
        </p:txBody>
      </p:sp>
      <p:sp>
        <p:nvSpPr>
          <p:cNvPr id="52" name="Google Shape;52;p33"/>
          <p:cNvSpPr txBox="1">
            <a:spLocks noGrp="1"/>
          </p:cNvSpPr>
          <p:nvPr>
            <p:ph type="body" idx="2"/>
          </p:nvPr>
        </p:nvSpPr>
        <p:spPr>
          <a:xfrm>
            <a:off x="514351" y="2152651"/>
            <a:ext cx="3747692" cy="219074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53" name="Google Shape;53;p33"/>
          <p:cNvSpPr txBox="1">
            <a:spLocks noGrp="1"/>
          </p:cNvSpPr>
          <p:nvPr>
            <p:ph type="body" idx="3"/>
          </p:nvPr>
        </p:nvSpPr>
        <p:spPr>
          <a:xfrm>
            <a:off x="4572003" y="1670050"/>
            <a:ext cx="3542110" cy="43219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2100"/>
              <a:buNone/>
              <a:defRPr sz="2100" b="0"/>
            </a:lvl1pPr>
            <a:lvl2pPr marL="914400" lvl="1" indent="-228600" algn="l">
              <a:lnSpc>
                <a:spcPct val="100000"/>
              </a:lnSpc>
              <a:spcBef>
                <a:spcPts val="750"/>
              </a:spcBef>
              <a:spcAft>
                <a:spcPts val="0"/>
              </a:spcAft>
              <a:buSzPts val="1500"/>
              <a:buNone/>
              <a:defRPr sz="1500" b="1"/>
            </a:lvl2pPr>
            <a:lvl3pPr marL="1371600" lvl="2" indent="-228600" algn="l">
              <a:lnSpc>
                <a:spcPct val="100000"/>
              </a:lnSpc>
              <a:spcBef>
                <a:spcPts val="750"/>
              </a:spcBef>
              <a:spcAft>
                <a:spcPts val="0"/>
              </a:spcAft>
              <a:buSzPts val="1350"/>
              <a:buNone/>
              <a:defRPr sz="1350" b="1"/>
            </a:lvl3pPr>
            <a:lvl4pPr marL="1828800" lvl="3" indent="-228600" algn="l">
              <a:lnSpc>
                <a:spcPct val="100000"/>
              </a:lnSpc>
              <a:spcBef>
                <a:spcPts val="750"/>
              </a:spcBef>
              <a:spcAft>
                <a:spcPts val="0"/>
              </a:spcAft>
              <a:buSzPts val="1200"/>
              <a:buNone/>
              <a:defRPr sz="1200" b="1"/>
            </a:lvl4pPr>
            <a:lvl5pPr marL="2286000" lvl="4" indent="-228600" algn="l">
              <a:lnSpc>
                <a:spcPct val="100000"/>
              </a:lnSpc>
              <a:spcBef>
                <a:spcPts val="750"/>
              </a:spcBef>
              <a:spcAft>
                <a:spcPts val="0"/>
              </a:spcAft>
              <a:buSzPts val="1200"/>
              <a:buNone/>
              <a:defRPr sz="1200" b="1"/>
            </a:lvl5pPr>
            <a:lvl6pPr marL="2743200" lvl="5" indent="-228600" algn="l">
              <a:lnSpc>
                <a:spcPct val="100000"/>
              </a:lnSpc>
              <a:spcBef>
                <a:spcPts val="750"/>
              </a:spcBef>
              <a:spcAft>
                <a:spcPts val="0"/>
              </a:spcAft>
              <a:buSzPts val="1200"/>
              <a:buNone/>
              <a:defRPr sz="1200" b="1"/>
            </a:lvl6pPr>
            <a:lvl7pPr marL="3200400" lvl="6" indent="-228600" algn="l">
              <a:lnSpc>
                <a:spcPct val="100000"/>
              </a:lnSpc>
              <a:spcBef>
                <a:spcPts val="750"/>
              </a:spcBef>
              <a:spcAft>
                <a:spcPts val="0"/>
              </a:spcAft>
              <a:buSzPts val="1200"/>
              <a:buNone/>
              <a:defRPr sz="1200" b="1"/>
            </a:lvl7pPr>
            <a:lvl8pPr marL="3657600" lvl="7" indent="-228600" algn="l">
              <a:lnSpc>
                <a:spcPct val="100000"/>
              </a:lnSpc>
              <a:spcBef>
                <a:spcPts val="750"/>
              </a:spcBef>
              <a:spcAft>
                <a:spcPts val="0"/>
              </a:spcAft>
              <a:buSzPts val="1200"/>
              <a:buNone/>
              <a:defRPr sz="1200" b="1"/>
            </a:lvl8pPr>
            <a:lvl9pPr marL="4114800" lvl="8" indent="-228600" algn="l">
              <a:lnSpc>
                <a:spcPct val="100000"/>
              </a:lnSpc>
              <a:spcBef>
                <a:spcPts val="750"/>
              </a:spcBef>
              <a:spcAft>
                <a:spcPts val="750"/>
              </a:spcAft>
              <a:buSzPts val="1200"/>
              <a:buNone/>
              <a:defRPr sz="1200" b="1"/>
            </a:lvl9pPr>
          </a:lstStyle>
          <a:p>
            <a:endParaRPr/>
          </a:p>
        </p:txBody>
      </p:sp>
      <p:sp>
        <p:nvSpPr>
          <p:cNvPr id="54" name="Google Shape;54;p33"/>
          <p:cNvSpPr txBox="1">
            <a:spLocks noGrp="1"/>
          </p:cNvSpPr>
          <p:nvPr>
            <p:ph type="body" idx="4"/>
          </p:nvPr>
        </p:nvSpPr>
        <p:spPr>
          <a:xfrm>
            <a:off x="4367612" y="2152651"/>
            <a:ext cx="3746501" cy="219074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55" name="Google Shape;55;p33"/>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pic>
        <p:nvPicPr>
          <p:cNvPr id="59" name="Google Shape;59;p34"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60" name="Google Shape;60;p34"/>
          <p:cNvSpPr txBox="1">
            <a:spLocks noGrp="1"/>
          </p:cNvSpPr>
          <p:nvPr>
            <p:ph type="title"/>
          </p:nvPr>
        </p:nvSpPr>
        <p:spPr>
          <a:xfrm>
            <a:off x="514351" y="457201"/>
            <a:ext cx="7598569" cy="1092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4"/>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4"/>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4"/>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pic>
        <p:nvPicPr>
          <p:cNvPr id="65" name="Google Shape;65;p35" descr="Celestia-R1---OverlayContentHD.png"/>
          <p:cNvPicPr preferRelativeResize="0"/>
          <p:nvPr/>
        </p:nvPicPr>
        <p:blipFill rotWithShape="1">
          <a:blip r:embed="rId2">
            <a:alphaModFix/>
          </a:blip>
          <a:srcRect/>
          <a:stretch/>
        </p:blipFill>
        <p:spPr>
          <a:xfrm>
            <a:off x="0" y="0"/>
            <a:ext cx="9141619" cy="5142161"/>
          </a:xfrm>
          <a:prstGeom prst="rect">
            <a:avLst/>
          </a:prstGeom>
          <a:noFill/>
          <a:ln>
            <a:noFill/>
          </a:ln>
        </p:spPr>
      </p:pic>
      <p:sp>
        <p:nvSpPr>
          <p:cNvPr id="66" name="Google Shape;66;p35"/>
          <p:cNvSpPr txBox="1">
            <a:spLocks noGrp="1"/>
          </p:cNvSpPr>
          <p:nvPr>
            <p:ph type="title"/>
          </p:nvPr>
        </p:nvSpPr>
        <p:spPr>
          <a:xfrm>
            <a:off x="514350" y="1555750"/>
            <a:ext cx="2760664" cy="1028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Font typeface="Calibri"/>
              <a:buNone/>
              <a:defRPr sz="1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txBox="1">
            <a:spLocks noGrp="1"/>
          </p:cNvSpPr>
          <p:nvPr>
            <p:ph type="body" idx="1"/>
          </p:nvPr>
        </p:nvSpPr>
        <p:spPr>
          <a:xfrm>
            <a:off x="3486151" y="457201"/>
            <a:ext cx="4626770" cy="3886200"/>
          </a:xfrm>
          <a:prstGeom prst="rect">
            <a:avLst/>
          </a:prstGeom>
          <a:noFill/>
          <a:ln>
            <a:noFill/>
          </a:ln>
        </p:spPr>
        <p:txBody>
          <a:bodyPr spcFirstLastPara="1" wrap="square" lIns="91425" tIns="45700" rIns="91425" bIns="45700" anchor="ctr" anchorCtr="0">
            <a:normAutofit/>
          </a:bodyPr>
          <a:lstStyle>
            <a:lvl1pPr marL="457200" lvl="0" indent="-342900" algn="l">
              <a:lnSpc>
                <a:spcPct val="100000"/>
              </a:lnSpc>
              <a:spcBef>
                <a:spcPts val="0"/>
              </a:spcBef>
              <a:spcAft>
                <a:spcPts val="0"/>
              </a:spcAft>
              <a:buSzPts val="1800"/>
              <a:buChar char="•"/>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750"/>
              </a:spcAft>
              <a:buSzPts val="1800"/>
              <a:buChar char="•"/>
              <a:defRPr/>
            </a:lvl9pPr>
          </a:lstStyle>
          <a:p>
            <a:endParaRPr/>
          </a:p>
        </p:txBody>
      </p:sp>
      <p:sp>
        <p:nvSpPr>
          <p:cNvPr id="68" name="Google Shape;68;p35"/>
          <p:cNvSpPr txBox="1">
            <a:spLocks noGrp="1"/>
          </p:cNvSpPr>
          <p:nvPr>
            <p:ph type="body" idx="2"/>
          </p:nvPr>
        </p:nvSpPr>
        <p:spPr>
          <a:xfrm>
            <a:off x="514350" y="2584450"/>
            <a:ext cx="2760664"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200"/>
              <a:buNone/>
              <a:defRPr sz="1200"/>
            </a:lvl1pPr>
            <a:lvl2pPr marL="914400" lvl="1" indent="-228600" algn="l">
              <a:lnSpc>
                <a:spcPct val="100000"/>
              </a:lnSpc>
              <a:spcBef>
                <a:spcPts val="750"/>
              </a:spcBef>
              <a:spcAft>
                <a:spcPts val="0"/>
              </a:spcAft>
              <a:buSzPts val="900"/>
              <a:buNone/>
              <a:defRPr sz="900"/>
            </a:lvl2pPr>
            <a:lvl3pPr marL="1371600" lvl="2" indent="-228600" algn="l">
              <a:lnSpc>
                <a:spcPct val="100000"/>
              </a:lnSpc>
              <a:spcBef>
                <a:spcPts val="750"/>
              </a:spcBef>
              <a:spcAft>
                <a:spcPts val="0"/>
              </a:spcAft>
              <a:buSzPts val="750"/>
              <a:buNone/>
              <a:defRPr sz="750"/>
            </a:lvl3pPr>
            <a:lvl4pPr marL="1828800" lvl="3" indent="-228600" algn="l">
              <a:lnSpc>
                <a:spcPct val="100000"/>
              </a:lnSpc>
              <a:spcBef>
                <a:spcPts val="750"/>
              </a:spcBef>
              <a:spcAft>
                <a:spcPts val="0"/>
              </a:spcAft>
              <a:buSzPts val="675"/>
              <a:buNone/>
              <a:defRPr sz="675"/>
            </a:lvl4pPr>
            <a:lvl5pPr marL="2286000" lvl="4" indent="-228600" algn="l">
              <a:lnSpc>
                <a:spcPct val="100000"/>
              </a:lnSpc>
              <a:spcBef>
                <a:spcPts val="750"/>
              </a:spcBef>
              <a:spcAft>
                <a:spcPts val="0"/>
              </a:spcAft>
              <a:buSzPts val="675"/>
              <a:buNone/>
              <a:defRPr sz="675"/>
            </a:lvl5pPr>
            <a:lvl6pPr marL="2743200" lvl="5" indent="-228600" algn="l">
              <a:lnSpc>
                <a:spcPct val="100000"/>
              </a:lnSpc>
              <a:spcBef>
                <a:spcPts val="750"/>
              </a:spcBef>
              <a:spcAft>
                <a:spcPts val="0"/>
              </a:spcAft>
              <a:buSzPts val="675"/>
              <a:buNone/>
              <a:defRPr sz="675"/>
            </a:lvl6pPr>
            <a:lvl7pPr marL="3200400" lvl="6" indent="-228600" algn="l">
              <a:lnSpc>
                <a:spcPct val="100000"/>
              </a:lnSpc>
              <a:spcBef>
                <a:spcPts val="750"/>
              </a:spcBef>
              <a:spcAft>
                <a:spcPts val="0"/>
              </a:spcAft>
              <a:buSzPts val="675"/>
              <a:buNone/>
              <a:defRPr sz="675"/>
            </a:lvl7pPr>
            <a:lvl8pPr marL="3657600" lvl="7" indent="-228600" algn="l">
              <a:lnSpc>
                <a:spcPct val="100000"/>
              </a:lnSpc>
              <a:spcBef>
                <a:spcPts val="750"/>
              </a:spcBef>
              <a:spcAft>
                <a:spcPts val="0"/>
              </a:spcAft>
              <a:buSzPts val="675"/>
              <a:buNone/>
              <a:defRPr sz="675"/>
            </a:lvl8pPr>
            <a:lvl9pPr marL="4114800" lvl="8" indent="-228600" algn="l">
              <a:lnSpc>
                <a:spcPct val="100000"/>
              </a:lnSpc>
              <a:spcBef>
                <a:spcPts val="750"/>
              </a:spcBef>
              <a:spcAft>
                <a:spcPts val="750"/>
              </a:spcAft>
              <a:buSzPts val="675"/>
              <a:buNone/>
              <a:defRPr sz="675"/>
            </a:lvl9pPr>
          </a:lstStyle>
          <a:p>
            <a:endParaRPr/>
          </a:p>
        </p:txBody>
      </p:sp>
      <p:sp>
        <p:nvSpPr>
          <p:cNvPr id="69" name="Google Shape;69;p35"/>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70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514351" y="457201"/>
            <a:ext cx="7598569" cy="10922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2700"/>
              <a:buFont typeface="Calibri"/>
              <a:buNone/>
              <a:defRPr sz="27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7" name="Google Shape;7;p26"/>
          <p:cNvSpPr txBox="1">
            <a:spLocks noGrp="1"/>
          </p:cNvSpPr>
          <p:nvPr>
            <p:ph type="body" idx="1"/>
          </p:nvPr>
        </p:nvSpPr>
        <p:spPr>
          <a:xfrm>
            <a:off x="514351" y="1606551"/>
            <a:ext cx="7598569" cy="2736850"/>
          </a:xfrm>
          <a:prstGeom prst="rect">
            <a:avLst/>
          </a:prstGeom>
          <a:noFill/>
          <a:ln>
            <a:noFill/>
          </a:ln>
        </p:spPr>
        <p:txBody>
          <a:bodyPr spcFirstLastPara="1" wrap="square" lIns="91425" tIns="45700" rIns="91425" bIns="45700" anchor="ctr" anchorCtr="0">
            <a:normAutofit/>
          </a:bodyPr>
          <a:lstStyle>
            <a:lvl1pPr marL="457200" marR="0" lvl="0" indent="-314325" algn="l" rtl="0">
              <a:lnSpc>
                <a:spcPct val="100000"/>
              </a:lnSpc>
              <a:spcBef>
                <a:spcPts val="0"/>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1pPr>
            <a:lvl2pPr marL="914400" marR="0" lvl="1" indent="-304800" algn="l" rtl="0">
              <a:lnSpc>
                <a:spcPct val="100000"/>
              </a:lnSpc>
              <a:spcBef>
                <a:spcPts val="75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2pPr>
            <a:lvl3pPr marL="1371600" marR="0" lvl="2" indent="-295275" algn="l" rtl="0">
              <a:lnSpc>
                <a:spcPct val="100000"/>
              </a:lnSpc>
              <a:spcBef>
                <a:spcPts val="750"/>
              </a:spcBef>
              <a:spcAft>
                <a:spcPts val="0"/>
              </a:spcAft>
              <a:buClr>
                <a:schemeClr val="lt1"/>
              </a:buClr>
              <a:buSzPts val="1050"/>
              <a:buFont typeface="Arial"/>
              <a:buChar char="•"/>
              <a:defRPr sz="1050" b="0" i="0" u="none" strike="noStrike" cap="none">
                <a:solidFill>
                  <a:schemeClr val="lt1"/>
                </a:solidFill>
                <a:latin typeface="Calibri"/>
                <a:ea typeface="Calibri"/>
                <a:cs typeface="Calibri"/>
                <a:sym typeface="Calibri"/>
              </a:defRPr>
            </a:lvl3pPr>
            <a:lvl4pPr marL="1828800" marR="0" lvl="3" indent="-285750" algn="l" rtl="0">
              <a:lnSpc>
                <a:spcPct val="100000"/>
              </a:lnSpc>
              <a:spcBef>
                <a:spcPts val="75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4pPr>
            <a:lvl5pPr marL="2286000" marR="0" lvl="4" indent="-285750" algn="l" rtl="0">
              <a:lnSpc>
                <a:spcPct val="100000"/>
              </a:lnSpc>
              <a:spcBef>
                <a:spcPts val="75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5pPr>
            <a:lvl6pPr marL="2743200" marR="0" lvl="5" indent="-285750" algn="l" rtl="0">
              <a:lnSpc>
                <a:spcPct val="100000"/>
              </a:lnSpc>
              <a:spcBef>
                <a:spcPts val="75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6pPr>
            <a:lvl7pPr marL="3200400" marR="0" lvl="6" indent="-285750" algn="l" rtl="0">
              <a:lnSpc>
                <a:spcPct val="100000"/>
              </a:lnSpc>
              <a:spcBef>
                <a:spcPts val="75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7pPr>
            <a:lvl8pPr marL="3657600" marR="0" lvl="7" indent="-285750" algn="l" rtl="0">
              <a:lnSpc>
                <a:spcPct val="100000"/>
              </a:lnSpc>
              <a:spcBef>
                <a:spcPts val="750"/>
              </a:spcBef>
              <a:spcAft>
                <a:spcPts val="0"/>
              </a:spcAft>
              <a:buClr>
                <a:schemeClr val="lt1"/>
              </a:buClr>
              <a:buSzPts val="900"/>
              <a:buFont typeface="Arial"/>
              <a:buChar char="•"/>
              <a:defRPr sz="900" b="0" i="0" u="none" strike="noStrike" cap="none">
                <a:solidFill>
                  <a:schemeClr val="lt1"/>
                </a:solidFill>
                <a:latin typeface="Calibri"/>
                <a:ea typeface="Calibri"/>
                <a:cs typeface="Calibri"/>
                <a:sym typeface="Calibri"/>
              </a:defRPr>
            </a:lvl8pPr>
            <a:lvl9pPr marL="4114800" marR="0" lvl="8" indent="-285750" algn="l" rtl="0">
              <a:lnSpc>
                <a:spcPct val="100000"/>
              </a:lnSpc>
              <a:spcBef>
                <a:spcPts val="750"/>
              </a:spcBef>
              <a:spcAft>
                <a:spcPts val="750"/>
              </a:spcAft>
              <a:buClr>
                <a:schemeClr val="lt1"/>
              </a:buClr>
              <a:buSzPts val="900"/>
              <a:buFont typeface="Arial"/>
              <a:buChar char="•"/>
              <a:defRPr sz="900" b="0" i="0" u="none" strike="noStrike" cap="none">
                <a:solidFill>
                  <a:schemeClr val="lt1"/>
                </a:solidFill>
                <a:latin typeface="Calibri"/>
                <a:ea typeface="Calibri"/>
                <a:cs typeface="Calibri"/>
                <a:sym typeface="Calibri"/>
              </a:defRPr>
            </a:lvl9pPr>
          </a:lstStyle>
          <a:p>
            <a:endParaRPr/>
          </a:p>
        </p:txBody>
      </p:sp>
      <p:sp>
        <p:nvSpPr>
          <p:cNvPr id="8" name="Google Shape;8;p26"/>
          <p:cNvSpPr txBox="1">
            <a:spLocks noGrp="1"/>
          </p:cNvSpPr>
          <p:nvPr>
            <p:ph type="dt" idx="10"/>
          </p:nvPr>
        </p:nvSpPr>
        <p:spPr>
          <a:xfrm>
            <a:off x="6442245" y="4402932"/>
            <a:ext cx="1200150" cy="283369"/>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75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26"/>
          <p:cNvSpPr txBox="1">
            <a:spLocks noGrp="1"/>
          </p:cNvSpPr>
          <p:nvPr>
            <p:ph type="ftr" idx="11"/>
          </p:nvPr>
        </p:nvSpPr>
        <p:spPr>
          <a:xfrm>
            <a:off x="514351" y="4402932"/>
            <a:ext cx="5870744" cy="283369"/>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75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26"/>
          <p:cNvSpPr txBox="1">
            <a:spLocks noGrp="1"/>
          </p:cNvSpPr>
          <p:nvPr>
            <p:ph type="sldNum" idx="12"/>
          </p:nvPr>
        </p:nvSpPr>
        <p:spPr>
          <a:xfrm>
            <a:off x="7699546" y="4402932"/>
            <a:ext cx="413375" cy="283369"/>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lt1"/>
              </a:buClr>
              <a:buSzPts val="750"/>
              <a:buFont typeface="Calibri"/>
              <a:buNone/>
              <a:defRPr sz="75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750"/>
              <a:buFont typeface="Calibri"/>
              <a:buNone/>
              <a:defRPr sz="75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750"/>
              <a:buFont typeface="Calibri"/>
              <a:buNone/>
              <a:defRPr sz="75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750"/>
              <a:buFont typeface="Calibri"/>
              <a:buNone/>
              <a:defRPr sz="75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750"/>
              <a:buFont typeface="Calibri"/>
              <a:buNone/>
              <a:defRPr sz="75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750"/>
              <a:buFont typeface="Calibri"/>
              <a:buNone/>
              <a:defRPr sz="75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750"/>
              <a:buFont typeface="Calibri"/>
              <a:buNone/>
              <a:defRPr sz="75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750"/>
              <a:buFont typeface="Calibri"/>
              <a:buNone/>
              <a:defRPr sz="75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750"/>
              <a:buFont typeface="Calibri"/>
              <a:buNone/>
              <a:defRPr sz="75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ocs.python.org/3/library/tk.html#:~:text=The%20tkinter%20package%20is%20a%20thin%20object-oriented%20layer,that%20implement%20the%20Tk%20widgets%20as%20Python%20classes" TargetMode="External"/><Relationship Id="rId3" Type="http://schemas.openxmlformats.org/officeDocument/2006/relationships/hyperlink" Target="https://www.youtube.com/watch?v=YXPyB4XeYLA" TargetMode="External"/><Relationship Id="rId7" Type="http://schemas.openxmlformats.org/officeDocument/2006/relationships/hyperlink" Target="https://docs.opencv.org/master/d6/d00/tutorial_py_root.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pillow.readthedocs.io/" TargetMode="External"/><Relationship Id="rId5" Type="http://schemas.openxmlformats.org/officeDocument/2006/relationships/hyperlink" Target="https://www.youtube.com/watch?v=gA4Uv6uE0f8&amp;t=1346s" TargetMode="External"/><Relationship Id="rId4" Type="http://schemas.openxmlformats.org/officeDocument/2006/relationships/hyperlink" Target="https://www.youtube.com/watch?v=oXlwWbU8l2o"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i.googleblog.com/2019/05/efficientnet-improving-accuracy-and.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edrawmax.com/online/app.html?y0/KUjV2KS82MTQyNrcwNTOJN87wrcpQNXILSC0qzs9LzAEyQ/PyEnNTU1SNDNwyc1I1jDT1UlNSKgA=#editShare" TargetMode="External"/><Relationship Id="rId5" Type="http://schemas.openxmlformats.org/officeDocument/2006/relationships/hyperlink" Target="https://arxiv.org/pdf/1905.11946.pdf" TargetMode="External"/><Relationship Id="rId4" Type="http://schemas.openxmlformats.org/officeDocument/2006/relationships/hyperlink" Target="http://www.ijltet.org/wp-content/uploads/2015/02/60.pdf"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title"/>
          </p:nvPr>
        </p:nvSpPr>
        <p:spPr>
          <a:xfrm>
            <a:off x="689400" y="693175"/>
            <a:ext cx="7765200" cy="21753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Clr>
                <a:schemeClr val="accent4"/>
              </a:buClr>
              <a:buSzPts val="4400"/>
              <a:buFont typeface="Calibri"/>
              <a:buNone/>
            </a:pPr>
            <a:r>
              <a:rPr lang="en-US" sz="4400" dirty="0">
                <a:solidFill>
                  <a:schemeClr val="accent4"/>
                </a:solidFill>
              </a:rPr>
              <a:t>Steganography And Deepfake Detection Using ML</a:t>
            </a:r>
            <a:br>
              <a:rPr lang="en-US" sz="1800" cap="none" dirty="0">
                <a:solidFill>
                  <a:schemeClr val="accent4"/>
                </a:solidFill>
              </a:rPr>
            </a:br>
            <a:br>
              <a:rPr lang="en-US" sz="1800" cap="none" dirty="0">
                <a:solidFill>
                  <a:schemeClr val="accent4"/>
                </a:solidFill>
              </a:rPr>
            </a:br>
            <a:r>
              <a:rPr lang="en-US" sz="2800" dirty="0">
                <a:solidFill>
                  <a:schemeClr val="accent4"/>
                </a:solidFill>
              </a:rPr>
              <a:t>MINI PROJECT II (PHASE 3)</a:t>
            </a:r>
            <a:br>
              <a:rPr lang="en-US" sz="2800" dirty="0"/>
            </a:br>
            <a:endParaRPr sz="2800" cap="none" dirty="0">
              <a:solidFill>
                <a:srgbClr val="F3F3F3"/>
              </a:solidFill>
            </a:endParaRPr>
          </a:p>
        </p:txBody>
      </p:sp>
      <p:sp>
        <p:nvSpPr>
          <p:cNvPr id="149" name="Google Shape;149;p1"/>
          <p:cNvSpPr txBox="1">
            <a:spLocks noGrp="1"/>
          </p:cNvSpPr>
          <p:nvPr>
            <p:ph type="body" idx="1"/>
          </p:nvPr>
        </p:nvSpPr>
        <p:spPr>
          <a:xfrm>
            <a:off x="5618749" y="3435700"/>
            <a:ext cx="3011400" cy="1497000"/>
          </a:xfrm>
          <a:prstGeom prst="rect">
            <a:avLst/>
          </a:prstGeom>
          <a:noFill/>
          <a:ln>
            <a:noFill/>
          </a:ln>
        </p:spPr>
        <p:txBody>
          <a:bodyPr spcFirstLastPara="1" wrap="square" lIns="91425" tIns="91425" rIns="91425" bIns="91425" anchor="t" anchorCtr="0">
            <a:normAutofit/>
          </a:bodyPr>
          <a:lstStyle/>
          <a:p>
            <a:pPr marL="214311" lvl="0" indent="0" algn="l" rtl="0">
              <a:lnSpc>
                <a:spcPct val="100000"/>
              </a:lnSpc>
              <a:spcBef>
                <a:spcPts val="750"/>
              </a:spcBef>
              <a:spcAft>
                <a:spcPts val="0"/>
              </a:spcAft>
              <a:buSzPts val="1800"/>
              <a:buNone/>
            </a:pPr>
            <a:r>
              <a:rPr lang="en-US" sz="1400">
                <a:solidFill>
                  <a:srgbClr val="EFEFEF"/>
                </a:solidFill>
              </a:rPr>
              <a:t>Group members:</a:t>
            </a:r>
            <a:endParaRPr sz="100">
              <a:solidFill>
                <a:srgbClr val="EFEFEF"/>
              </a:solidFill>
            </a:endParaRPr>
          </a:p>
          <a:p>
            <a:pPr marL="342900" lvl="0" indent="-342900" algn="l" rtl="0">
              <a:lnSpc>
                <a:spcPct val="100000"/>
              </a:lnSpc>
              <a:spcBef>
                <a:spcPts val="0"/>
              </a:spcBef>
              <a:spcAft>
                <a:spcPts val="0"/>
              </a:spcAft>
              <a:buSzPts val="1400"/>
              <a:buFont typeface="Arial"/>
              <a:buChar char="•"/>
            </a:pPr>
            <a:r>
              <a:rPr lang="en-US" sz="1400">
                <a:solidFill>
                  <a:srgbClr val="F2F2F2"/>
                </a:solidFill>
              </a:rPr>
              <a:t>Rahul Tandel    –    2019130063</a:t>
            </a:r>
            <a:endParaRPr/>
          </a:p>
          <a:p>
            <a:pPr marL="342900" lvl="0" indent="-342900" algn="l" rtl="0">
              <a:lnSpc>
                <a:spcPct val="100000"/>
              </a:lnSpc>
              <a:spcBef>
                <a:spcPts val="750"/>
              </a:spcBef>
              <a:spcAft>
                <a:spcPts val="0"/>
              </a:spcAft>
              <a:buSzPts val="1400"/>
              <a:buFont typeface="Arial"/>
              <a:buChar char="•"/>
            </a:pPr>
            <a:r>
              <a:rPr lang="en-US" sz="1400">
                <a:solidFill>
                  <a:srgbClr val="F2F2F2"/>
                </a:solidFill>
              </a:rPr>
              <a:t>Omkar Padir     –    2019130046</a:t>
            </a:r>
            <a:endParaRPr/>
          </a:p>
          <a:p>
            <a:pPr marL="342900" lvl="0" indent="-342900" algn="l" rtl="0">
              <a:lnSpc>
                <a:spcPct val="100000"/>
              </a:lnSpc>
              <a:spcBef>
                <a:spcPts val="750"/>
              </a:spcBef>
              <a:spcAft>
                <a:spcPts val="0"/>
              </a:spcAft>
              <a:buSzPts val="1400"/>
              <a:buFont typeface="Arial"/>
              <a:buChar char="•"/>
            </a:pPr>
            <a:r>
              <a:rPr lang="en-US" sz="1400">
                <a:solidFill>
                  <a:srgbClr val="F2F2F2"/>
                </a:solidFill>
              </a:rPr>
              <a:t>Sumit Thakare  –    2020301079</a:t>
            </a:r>
            <a:endParaRPr/>
          </a:p>
          <a:p>
            <a:pPr marL="0" lvl="0" indent="0" algn="ctr" rtl="0">
              <a:lnSpc>
                <a:spcPct val="100000"/>
              </a:lnSpc>
              <a:spcBef>
                <a:spcPts val="750"/>
              </a:spcBef>
              <a:spcAft>
                <a:spcPts val="0"/>
              </a:spcAft>
              <a:buClr>
                <a:schemeClr val="lt1"/>
              </a:buClr>
              <a:buSzPts val="375"/>
              <a:buNone/>
            </a:pPr>
            <a:endParaRPr sz="100"/>
          </a:p>
        </p:txBody>
      </p:sp>
      <p:sp>
        <p:nvSpPr>
          <p:cNvPr id="150" name="Google Shape;150;p1"/>
          <p:cNvSpPr txBox="1">
            <a:spLocks noGrp="1"/>
          </p:cNvSpPr>
          <p:nvPr>
            <p:ph type="body" idx="2"/>
          </p:nvPr>
        </p:nvSpPr>
        <p:spPr>
          <a:xfrm>
            <a:off x="685338" y="3435692"/>
            <a:ext cx="2652300" cy="1153500"/>
          </a:xfrm>
          <a:prstGeom prst="rect">
            <a:avLst/>
          </a:prstGeom>
          <a:noFill/>
          <a:ln>
            <a:noFill/>
          </a:ln>
        </p:spPr>
        <p:txBody>
          <a:bodyPr spcFirstLastPara="1" wrap="square" lIns="91425" tIns="45700" rIns="91425" bIns="45700" anchor="t" anchorCtr="0">
            <a:normAutofit/>
          </a:bodyPr>
          <a:lstStyle/>
          <a:p>
            <a:pPr marL="214313" lvl="0" indent="-214313" algn="ctr" rtl="0">
              <a:lnSpc>
                <a:spcPct val="100000"/>
              </a:lnSpc>
              <a:spcBef>
                <a:spcPts val="0"/>
              </a:spcBef>
              <a:spcAft>
                <a:spcPts val="0"/>
              </a:spcAft>
              <a:buSzPts val="1800"/>
              <a:buChar char="•"/>
            </a:pPr>
            <a:r>
              <a:rPr lang="en-US" sz="1800">
                <a:solidFill>
                  <a:srgbClr val="00B0F0"/>
                </a:solidFill>
              </a:rPr>
              <a:t>  </a:t>
            </a:r>
            <a:r>
              <a:rPr lang="en-US" sz="1800">
                <a:solidFill>
                  <a:srgbClr val="F2F2F2"/>
                </a:solidFill>
              </a:rPr>
              <a:t>Guided By Prof. Pramod Bhide</a:t>
            </a:r>
            <a:endParaRPr sz="1800">
              <a:solidFill>
                <a:srgbClr val="F2F2F2"/>
              </a:solidFill>
            </a:endParaRPr>
          </a:p>
          <a:p>
            <a:pPr marL="0" lvl="0" indent="0" algn="l" rtl="0">
              <a:lnSpc>
                <a:spcPct val="120000"/>
              </a:lnSpc>
              <a:spcBef>
                <a:spcPts val="1500"/>
              </a:spcBef>
              <a:spcAft>
                <a:spcPts val="0"/>
              </a:spcAft>
              <a:buClr>
                <a:srgbClr val="00B0F0"/>
              </a:buClr>
              <a:buSzPts val="20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0"/>
          <p:cNvSpPr txBox="1">
            <a:spLocks noGrp="1"/>
          </p:cNvSpPr>
          <p:nvPr>
            <p:ph type="title"/>
          </p:nvPr>
        </p:nvSpPr>
        <p:spPr>
          <a:xfrm>
            <a:off x="834000" y="1911676"/>
            <a:ext cx="7476000" cy="1544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accent3"/>
              </a:buClr>
              <a:buSzPts val="2800"/>
              <a:buFont typeface="Bookman Old Style"/>
              <a:buNone/>
            </a:pPr>
            <a:r>
              <a:rPr lang="en-US" sz="4800">
                <a:solidFill>
                  <a:schemeClr val="accent3"/>
                </a:solidFill>
              </a:rPr>
              <a:t>IMPLEMENTATION DETAILS</a:t>
            </a:r>
            <a:r>
              <a:rPr lang="en-US" sz="4800" cap="none">
                <a:solidFill>
                  <a:schemeClr val="accent3"/>
                </a:solidFill>
              </a:rPr>
              <a:t>:</a:t>
            </a:r>
            <a:endParaRPr sz="4800" cap="none">
              <a:solidFill>
                <a:schemeClr val="accent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90000"/>
              </a:lnSpc>
              <a:spcBef>
                <a:spcPts val="0"/>
              </a:spcBef>
              <a:spcAft>
                <a:spcPts val="0"/>
              </a:spcAft>
              <a:buSzPts val="2800"/>
              <a:buNone/>
            </a:pPr>
            <a:r>
              <a:rPr lang="en-US"/>
              <a:t>IMAGE EDITOR </a:t>
            </a:r>
            <a:endParaRPr/>
          </a:p>
        </p:txBody>
      </p:sp>
      <p:sp>
        <p:nvSpPr>
          <p:cNvPr id="225" name="Google Shape;225;p11"/>
          <p:cNvSpPr txBox="1">
            <a:spLocks noGrp="1"/>
          </p:cNvSpPr>
          <p:nvPr>
            <p:ph type="body" idx="1"/>
          </p:nvPr>
        </p:nvSpPr>
        <p:spPr>
          <a:xfrm>
            <a:off x="311700" y="1192650"/>
            <a:ext cx="2541300" cy="3297900"/>
          </a:xfrm>
          <a:prstGeom prst="rect">
            <a:avLst/>
          </a:prstGeom>
          <a:noFill/>
          <a:ln>
            <a:noFill/>
          </a:ln>
        </p:spPr>
        <p:txBody>
          <a:bodyPr spcFirstLastPara="1" wrap="square" lIns="91425" tIns="91425" rIns="91425" bIns="91425" anchor="t" anchorCtr="0">
            <a:normAutofit/>
          </a:bodyPr>
          <a:lstStyle/>
          <a:p>
            <a:pPr marL="457200" lvl="0" indent="-342900" algn="l" rtl="0">
              <a:lnSpc>
                <a:spcPct val="120000"/>
              </a:lnSpc>
              <a:spcBef>
                <a:spcPts val="0"/>
              </a:spcBef>
              <a:spcAft>
                <a:spcPts val="0"/>
              </a:spcAft>
              <a:buSzPts val="1800"/>
              <a:buChar char="●"/>
            </a:pPr>
            <a:r>
              <a:rPr lang="en-US"/>
              <a:t>Basic responsive GUI is ready</a:t>
            </a:r>
            <a:endParaRPr/>
          </a:p>
          <a:p>
            <a:pPr marL="457200" lvl="0" indent="-342900" algn="l" rtl="0">
              <a:lnSpc>
                <a:spcPct val="120000"/>
              </a:lnSpc>
              <a:spcBef>
                <a:spcPts val="0"/>
              </a:spcBef>
              <a:spcAft>
                <a:spcPts val="0"/>
              </a:spcAft>
              <a:buSzPts val="1800"/>
              <a:buChar char="●"/>
            </a:pPr>
            <a:r>
              <a:rPr lang="en-US"/>
              <a:t>Filters added </a:t>
            </a:r>
            <a:endParaRPr/>
          </a:p>
          <a:p>
            <a:pPr marL="457200" lvl="0" indent="-342900" algn="l" rtl="0">
              <a:lnSpc>
                <a:spcPct val="120000"/>
              </a:lnSpc>
              <a:spcBef>
                <a:spcPts val="0"/>
              </a:spcBef>
              <a:spcAft>
                <a:spcPts val="0"/>
              </a:spcAft>
              <a:buSzPts val="1800"/>
              <a:buChar char="●"/>
            </a:pPr>
            <a:r>
              <a:rPr lang="en-US"/>
              <a:t>Rotate and Resize working</a:t>
            </a:r>
            <a:endParaRPr/>
          </a:p>
        </p:txBody>
      </p:sp>
      <p:pic>
        <p:nvPicPr>
          <p:cNvPr id="226" name="Google Shape;226;p11"/>
          <p:cNvPicPr preferRelativeResize="0"/>
          <p:nvPr/>
        </p:nvPicPr>
        <p:blipFill rotWithShape="1">
          <a:blip r:embed="rId3">
            <a:alphaModFix/>
          </a:blip>
          <a:srcRect b="4403"/>
          <a:stretch/>
        </p:blipFill>
        <p:spPr>
          <a:xfrm>
            <a:off x="3250587" y="1365541"/>
            <a:ext cx="5268574" cy="28330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12"/>
          <p:cNvPicPr preferRelativeResize="0"/>
          <p:nvPr/>
        </p:nvPicPr>
        <p:blipFill rotWithShape="1">
          <a:blip r:embed="rId3">
            <a:alphaModFix/>
          </a:blip>
          <a:srcRect/>
          <a:stretch/>
        </p:blipFill>
        <p:spPr>
          <a:xfrm>
            <a:off x="221524" y="1389147"/>
            <a:ext cx="1441601" cy="2033551"/>
          </a:xfrm>
          <a:prstGeom prst="rect">
            <a:avLst/>
          </a:prstGeom>
          <a:noFill/>
          <a:ln>
            <a:noFill/>
          </a:ln>
        </p:spPr>
      </p:pic>
      <p:pic>
        <p:nvPicPr>
          <p:cNvPr id="232" name="Google Shape;232;p12"/>
          <p:cNvPicPr preferRelativeResize="0"/>
          <p:nvPr/>
        </p:nvPicPr>
        <p:blipFill rotWithShape="1">
          <a:blip r:embed="rId4">
            <a:alphaModFix/>
          </a:blip>
          <a:srcRect/>
          <a:stretch/>
        </p:blipFill>
        <p:spPr>
          <a:xfrm>
            <a:off x="4477845" y="1349233"/>
            <a:ext cx="2005200" cy="2114749"/>
          </a:xfrm>
          <a:prstGeom prst="rect">
            <a:avLst/>
          </a:prstGeom>
          <a:noFill/>
          <a:ln>
            <a:noFill/>
          </a:ln>
        </p:spPr>
      </p:pic>
      <p:sp>
        <p:nvSpPr>
          <p:cNvPr id="233" name="Google Shape;233;p12"/>
          <p:cNvSpPr txBox="1"/>
          <p:nvPr/>
        </p:nvSpPr>
        <p:spPr>
          <a:xfrm>
            <a:off x="408878" y="3549277"/>
            <a:ext cx="1396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1800"/>
              <a:buFont typeface="Rockwell"/>
              <a:buNone/>
            </a:pPr>
            <a:r>
              <a:rPr lang="en-US" sz="1800" b="0" i="0" u="none" strike="noStrike" cap="none">
                <a:solidFill>
                  <a:srgbClr val="FFFFFF"/>
                </a:solidFill>
                <a:latin typeface="Rockwell"/>
                <a:ea typeface="Rockwell"/>
                <a:cs typeface="Rockwell"/>
                <a:sym typeface="Rockwell"/>
              </a:rPr>
              <a:t>original image</a:t>
            </a:r>
            <a:endParaRPr sz="1800" b="0" i="0" u="none" strike="noStrike" cap="none">
              <a:solidFill>
                <a:srgbClr val="FFFFFF"/>
              </a:solidFill>
              <a:latin typeface="Rockwell"/>
              <a:ea typeface="Rockwell"/>
              <a:cs typeface="Rockwell"/>
              <a:sym typeface="Rockwell"/>
            </a:endParaRPr>
          </a:p>
        </p:txBody>
      </p:sp>
      <p:sp>
        <p:nvSpPr>
          <p:cNvPr id="234" name="Google Shape;234;p12"/>
          <p:cNvSpPr txBox="1"/>
          <p:nvPr/>
        </p:nvSpPr>
        <p:spPr>
          <a:xfrm>
            <a:off x="2269784" y="3549277"/>
            <a:ext cx="1723500" cy="73863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1800"/>
              <a:buFont typeface="Rockwell"/>
              <a:buNone/>
            </a:pPr>
            <a:r>
              <a:rPr lang="en-US" sz="1800" b="0" i="0" u="none" strike="noStrike" cap="none">
                <a:solidFill>
                  <a:srgbClr val="FFFFFF"/>
                </a:solidFill>
                <a:latin typeface="Rockwell"/>
                <a:ea typeface="Rockwell"/>
                <a:cs typeface="Rockwell"/>
                <a:sym typeface="Rockwell"/>
              </a:rPr>
              <a:t>Black and White</a:t>
            </a:r>
            <a:endParaRPr sz="1800" b="0" i="0" u="none" strike="noStrike" cap="none">
              <a:solidFill>
                <a:srgbClr val="FFFFFF"/>
              </a:solidFill>
              <a:latin typeface="Rockwell"/>
              <a:ea typeface="Rockwell"/>
              <a:cs typeface="Rockwell"/>
              <a:sym typeface="Rockwell"/>
            </a:endParaRPr>
          </a:p>
        </p:txBody>
      </p:sp>
      <p:sp>
        <p:nvSpPr>
          <p:cNvPr id="235" name="Google Shape;235;p12"/>
          <p:cNvSpPr txBox="1"/>
          <p:nvPr/>
        </p:nvSpPr>
        <p:spPr>
          <a:xfrm>
            <a:off x="1437600" y="114700"/>
            <a:ext cx="62688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000"/>
              <a:buFont typeface="Rockwell"/>
              <a:buNone/>
            </a:pPr>
            <a:r>
              <a:rPr lang="en-US" sz="3000" b="0" i="0" u="none" strike="noStrike" cap="none">
                <a:solidFill>
                  <a:srgbClr val="FFFFFF"/>
                </a:solidFill>
                <a:latin typeface="Rockwell"/>
                <a:ea typeface="Rockwell"/>
                <a:cs typeface="Rockwell"/>
                <a:sym typeface="Rockwell"/>
              </a:rPr>
              <a:t>some examples of  fliters</a:t>
            </a:r>
            <a:endParaRPr sz="3000" b="0" i="0" u="none" strike="noStrike" cap="none">
              <a:solidFill>
                <a:srgbClr val="FFFFFF"/>
              </a:solidFill>
              <a:latin typeface="Rockwell"/>
              <a:ea typeface="Rockwell"/>
              <a:cs typeface="Rockwell"/>
              <a:sym typeface="Rockwell"/>
            </a:endParaRPr>
          </a:p>
        </p:txBody>
      </p:sp>
      <p:sp>
        <p:nvSpPr>
          <p:cNvPr id="236" name="Google Shape;236;p12"/>
          <p:cNvSpPr txBox="1"/>
          <p:nvPr/>
        </p:nvSpPr>
        <p:spPr>
          <a:xfrm>
            <a:off x="4759545" y="3518393"/>
            <a:ext cx="1723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1800"/>
              <a:buFont typeface="Rockwell"/>
              <a:buNone/>
            </a:pPr>
            <a:r>
              <a:rPr lang="en-US" sz="1800" b="0" i="0" u="none" strike="noStrike" cap="none">
                <a:solidFill>
                  <a:srgbClr val="FFFFFF"/>
                </a:solidFill>
                <a:latin typeface="Rockwell"/>
                <a:ea typeface="Rockwell"/>
                <a:cs typeface="Rockwell"/>
                <a:sym typeface="Rockwell"/>
              </a:rPr>
              <a:t>Inverted image</a:t>
            </a:r>
            <a:endParaRPr sz="1800" b="0" i="0" u="none" strike="noStrike" cap="none">
              <a:solidFill>
                <a:srgbClr val="FFFFFF"/>
              </a:solidFill>
              <a:latin typeface="Rockwell"/>
              <a:ea typeface="Rockwell"/>
              <a:cs typeface="Rockwell"/>
              <a:sym typeface="Rockwell"/>
            </a:endParaRPr>
          </a:p>
        </p:txBody>
      </p:sp>
      <p:pic>
        <p:nvPicPr>
          <p:cNvPr id="237" name="Google Shape;237;p12"/>
          <p:cNvPicPr preferRelativeResize="0"/>
          <p:nvPr/>
        </p:nvPicPr>
        <p:blipFill rotWithShape="1">
          <a:blip r:embed="rId5">
            <a:alphaModFix/>
          </a:blip>
          <a:srcRect l="31301" t="31797" r="58779" b="43774"/>
          <a:stretch/>
        </p:blipFill>
        <p:spPr>
          <a:xfrm>
            <a:off x="2270661" y="1349233"/>
            <a:ext cx="1525633" cy="2113377"/>
          </a:xfrm>
          <a:prstGeom prst="rect">
            <a:avLst/>
          </a:prstGeom>
          <a:noFill/>
          <a:ln>
            <a:noFill/>
          </a:ln>
        </p:spPr>
      </p:pic>
      <p:pic>
        <p:nvPicPr>
          <p:cNvPr id="238" name="Google Shape;238;p12"/>
          <p:cNvPicPr preferRelativeResize="0"/>
          <p:nvPr/>
        </p:nvPicPr>
        <p:blipFill rotWithShape="1">
          <a:blip r:embed="rId6">
            <a:alphaModFix/>
          </a:blip>
          <a:srcRect l="31300" t="31219" r="58862" b="44065"/>
          <a:stretch/>
        </p:blipFill>
        <p:spPr>
          <a:xfrm>
            <a:off x="7164597" y="1327511"/>
            <a:ext cx="1576166" cy="2135099"/>
          </a:xfrm>
          <a:prstGeom prst="rect">
            <a:avLst/>
          </a:prstGeom>
          <a:noFill/>
          <a:ln>
            <a:noFill/>
          </a:ln>
        </p:spPr>
      </p:pic>
      <p:sp>
        <p:nvSpPr>
          <p:cNvPr id="239" name="Google Shape;239;p12"/>
          <p:cNvSpPr txBox="1"/>
          <p:nvPr/>
        </p:nvSpPr>
        <p:spPr>
          <a:xfrm>
            <a:off x="7164597" y="3519154"/>
            <a:ext cx="119689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Blurring of Image</a:t>
            </a: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3"/>
          <p:cNvSpPr txBox="1">
            <a:spLocks noGrp="1"/>
          </p:cNvSpPr>
          <p:nvPr>
            <p:ph type="title"/>
          </p:nvPr>
        </p:nvSpPr>
        <p:spPr>
          <a:xfrm>
            <a:off x="261475" y="163750"/>
            <a:ext cx="8428200" cy="5727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dirty="0">
                <a:solidFill>
                  <a:srgbClr val="00CC00"/>
                </a:solidFill>
              </a:rPr>
              <a:t>STEGANOGRAPHY: </a:t>
            </a:r>
            <a:endParaRPr dirty="0">
              <a:solidFill>
                <a:srgbClr val="00CC00"/>
              </a:solidFill>
            </a:endParaRPr>
          </a:p>
        </p:txBody>
      </p:sp>
      <p:sp>
        <p:nvSpPr>
          <p:cNvPr id="245" name="Google Shape;245;p13"/>
          <p:cNvSpPr txBox="1">
            <a:spLocks noGrp="1"/>
          </p:cNvSpPr>
          <p:nvPr>
            <p:ph type="body" idx="1"/>
          </p:nvPr>
        </p:nvSpPr>
        <p:spPr>
          <a:xfrm>
            <a:off x="311700" y="1647525"/>
            <a:ext cx="7791520" cy="2843100"/>
          </a:xfrm>
          <a:prstGeom prst="rect">
            <a:avLst/>
          </a:prstGeom>
          <a:noFill/>
          <a:ln>
            <a:noFill/>
          </a:ln>
        </p:spPr>
        <p:txBody>
          <a:bodyPr spcFirstLastPara="1" wrap="square" lIns="91425" tIns="91425" rIns="91425" bIns="91425" anchor="t" anchorCtr="0">
            <a:normAutofit/>
          </a:bodyPr>
          <a:lstStyle/>
          <a:p>
            <a:pPr marL="0" lvl="0" indent="0" algn="l" rtl="0">
              <a:lnSpc>
                <a:spcPct val="120000"/>
              </a:lnSpc>
              <a:spcBef>
                <a:spcPts val="0"/>
              </a:spcBef>
              <a:spcAft>
                <a:spcPts val="0"/>
              </a:spcAft>
              <a:buSzPts val="1800"/>
              <a:buNone/>
            </a:pPr>
            <a:endParaRPr sz="1800" dirty="0"/>
          </a:p>
          <a:p>
            <a:pPr marL="457200" lvl="0" indent="-342900" algn="l" rtl="0">
              <a:lnSpc>
                <a:spcPct val="120000"/>
              </a:lnSpc>
              <a:spcBef>
                <a:spcPts val="0"/>
              </a:spcBef>
              <a:spcAft>
                <a:spcPts val="0"/>
              </a:spcAft>
              <a:buSzPts val="1800"/>
              <a:buChar char="●"/>
            </a:pPr>
            <a:r>
              <a:rPr lang="en-US" sz="1800" dirty="0"/>
              <a:t>Program is able to encodes the text data into the image.</a:t>
            </a:r>
          </a:p>
          <a:p>
            <a:pPr marL="457200" lvl="0" indent="-342900" algn="l" rtl="0">
              <a:lnSpc>
                <a:spcPct val="120000"/>
              </a:lnSpc>
              <a:spcBef>
                <a:spcPts val="0"/>
              </a:spcBef>
              <a:spcAft>
                <a:spcPts val="0"/>
              </a:spcAft>
              <a:buSzPts val="1800"/>
              <a:buChar char="●"/>
            </a:pPr>
            <a:endParaRPr sz="1800" dirty="0"/>
          </a:p>
          <a:p>
            <a:pPr marL="457200" lvl="0" indent="-342900" algn="l" rtl="0">
              <a:lnSpc>
                <a:spcPct val="120000"/>
              </a:lnSpc>
              <a:spcBef>
                <a:spcPts val="0"/>
              </a:spcBef>
              <a:spcAft>
                <a:spcPts val="0"/>
              </a:spcAft>
              <a:buSzPts val="1800"/>
              <a:buChar char="●"/>
            </a:pPr>
            <a:r>
              <a:rPr lang="en-US" sz="1800" dirty="0"/>
              <a:t>Decodes the text data for correct key and password</a:t>
            </a:r>
          </a:p>
          <a:p>
            <a:pPr marL="457200" lvl="0" indent="-342900" algn="l" rtl="0">
              <a:lnSpc>
                <a:spcPct val="120000"/>
              </a:lnSpc>
              <a:spcBef>
                <a:spcPts val="0"/>
              </a:spcBef>
              <a:spcAft>
                <a:spcPts val="0"/>
              </a:spcAft>
              <a:buSzPts val="1800"/>
              <a:buChar char="●"/>
            </a:pPr>
            <a:endParaRPr sz="1800" dirty="0"/>
          </a:p>
          <a:p>
            <a:pPr marL="457200" lvl="0" indent="-342900" algn="l" rtl="0">
              <a:lnSpc>
                <a:spcPct val="120000"/>
              </a:lnSpc>
              <a:spcBef>
                <a:spcPts val="0"/>
              </a:spcBef>
              <a:spcAft>
                <a:spcPts val="0"/>
              </a:spcAft>
              <a:buSzPts val="1800"/>
              <a:buChar char="●"/>
            </a:pPr>
            <a:r>
              <a:rPr lang="en-US" sz="1800" dirty="0"/>
              <a:t>Displays the result </a:t>
            </a:r>
            <a:endParaRPr sz="1800" dirty="0"/>
          </a:p>
          <a:p>
            <a:pPr marL="457200" lvl="0" indent="0" algn="l" rtl="0">
              <a:lnSpc>
                <a:spcPct val="120000"/>
              </a:lnSpc>
              <a:spcBef>
                <a:spcPts val="0"/>
              </a:spcBef>
              <a:spcAft>
                <a:spcPts val="0"/>
              </a:spcAft>
              <a:buSzPts val="1800"/>
              <a:buNone/>
            </a:pPr>
            <a:endParaRPr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90000"/>
              </a:lnSpc>
              <a:spcBef>
                <a:spcPts val="0"/>
              </a:spcBef>
              <a:spcAft>
                <a:spcPts val="0"/>
              </a:spcAft>
              <a:buSzPts val="2800"/>
              <a:buNone/>
            </a:pPr>
            <a:r>
              <a:rPr lang="en-US"/>
              <a:t>STEGANOGRAPHY: ALGORITHM</a:t>
            </a:r>
            <a:endParaRPr/>
          </a:p>
        </p:txBody>
      </p:sp>
      <p:sp>
        <p:nvSpPr>
          <p:cNvPr id="252" name="Google Shape;252;p14"/>
          <p:cNvSpPr txBox="1">
            <a:spLocks noGrp="1"/>
          </p:cNvSpPr>
          <p:nvPr>
            <p:ph type="body" idx="1"/>
          </p:nvPr>
        </p:nvSpPr>
        <p:spPr>
          <a:xfrm>
            <a:off x="311700" y="1202700"/>
            <a:ext cx="7544100" cy="3297900"/>
          </a:xfrm>
          <a:prstGeom prst="rect">
            <a:avLst/>
          </a:prstGeom>
          <a:noFill/>
          <a:ln>
            <a:noFill/>
          </a:ln>
        </p:spPr>
        <p:txBody>
          <a:bodyPr spcFirstLastPara="1" wrap="square" lIns="91425" tIns="91425" rIns="91425" bIns="91425" anchor="t" anchorCtr="0">
            <a:normAutofit/>
          </a:bodyPr>
          <a:lstStyle/>
          <a:p>
            <a:pPr marL="457200" lvl="0" indent="-342900" algn="l" rtl="0">
              <a:lnSpc>
                <a:spcPct val="120000"/>
              </a:lnSpc>
              <a:spcBef>
                <a:spcPts val="0"/>
              </a:spcBef>
              <a:spcAft>
                <a:spcPts val="0"/>
              </a:spcAft>
              <a:buSzPts val="1800"/>
              <a:buChar char="●"/>
            </a:pPr>
            <a:r>
              <a:rPr lang="en-US" sz="1600" dirty="0"/>
              <a:t>Selected image is passed to encode function to with key, password and message.</a:t>
            </a:r>
          </a:p>
          <a:p>
            <a:pPr marL="457200" lvl="0" indent="-342900" algn="l" rtl="0">
              <a:lnSpc>
                <a:spcPct val="120000"/>
              </a:lnSpc>
              <a:spcBef>
                <a:spcPts val="0"/>
              </a:spcBef>
              <a:spcAft>
                <a:spcPts val="0"/>
              </a:spcAft>
              <a:buSzPts val="1800"/>
              <a:buChar char="●"/>
            </a:pPr>
            <a:endParaRPr sz="1600" dirty="0"/>
          </a:p>
          <a:p>
            <a:pPr marL="457200" lvl="0" indent="-342900" algn="l" rtl="0">
              <a:lnSpc>
                <a:spcPct val="120000"/>
              </a:lnSpc>
              <a:spcBef>
                <a:spcPts val="0"/>
              </a:spcBef>
              <a:spcAft>
                <a:spcPts val="0"/>
              </a:spcAft>
              <a:buSzPts val="1800"/>
              <a:buChar char="●"/>
            </a:pPr>
            <a:r>
              <a:rPr lang="en-US" sz="1600" dirty="0"/>
              <a:t>We used cryptography library in python to change the plain text into crypto text.</a:t>
            </a:r>
            <a:endParaRPr sz="1600" dirty="0"/>
          </a:p>
          <a:p>
            <a:pPr marL="457200" lvl="0" indent="-342900" algn="l" rtl="0">
              <a:lnSpc>
                <a:spcPct val="120000"/>
              </a:lnSpc>
              <a:spcBef>
                <a:spcPts val="0"/>
              </a:spcBef>
              <a:spcAft>
                <a:spcPts val="0"/>
              </a:spcAft>
              <a:buSzPts val="1800"/>
              <a:buChar char="●"/>
            </a:pPr>
            <a:endParaRPr lang="en-US" sz="1600" dirty="0"/>
          </a:p>
          <a:p>
            <a:pPr marL="457200" lvl="0" indent="-342900" algn="l" rtl="0">
              <a:lnSpc>
                <a:spcPct val="120000"/>
              </a:lnSpc>
              <a:spcBef>
                <a:spcPts val="0"/>
              </a:spcBef>
              <a:spcAft>
                <a:spcPts val="0"/>
              </a:spcAft>
              <a:buSzPts val="1800"/>
              <a:buChar char="●"/>
            </a:pPr>
            <a:r>
              <a:rPr lang="en-US" sz="1600" dirty="0"/>
              <a:t>We use least significant bit to store the ascii representation of character we want to store. hence we need total 3 color pixel of </a:t>
            </a:r>
            <a:r>
              <a:rPr lang="en-US" sz="1600" dirty="0" err="1"/>
              <a:t>rgb</a:t>
            </a:r>
            <a:r>
              <a:rPr lang="en-US" sz="1600" dirty="0"/>
              <a:t> image to store on character.</a:t>
            </a:r>
            <a:endParaRPr sz="1600" dirty="0"/>
          </a:p>
          <a:p>
            <a:pPr marL="457200" lvl="0" indent="-342900" algn="l" rtl="0">
              <a:lnSpc>
                <a:spcPct val="120000"/>
              </a:lnSpc>
              <a:spcBef>
                <a:spcPts val="0"/>
              </a:spcBef>
              <a:spcAft>
                <a:spcPts val="0"/>
              </a:spcAft>
              <a:buSzPts val="1800"/>
              <a:buChar char="●"/>
            </a:pPr>
            <a:endParaRPr lang="en-US" sz="1600" dirty="0"/>
          </a:p>
          <a:p>
            <a:pPr marL="457200" lvl="0" indent="-342900" algn="l" rtl="0">
              <a:lnSpc>
                <a:spcPct val="120000"/>
              </a:lnSpc>
              <a:spcBef>
                <a:spcPts val="0"/>
              </a:spcBef>
              <a:spcAft>
                <a:spcPts val="0"/>
              </a:spcAft>
              <a:buSzPts val="1800"/>
              <a:buChar char="●"/>
            </a:pPr>
            <a:r>
              <a:rPr lang="en-US" sz="1600" dirty="0"/>
              <a:t>Those 3 pixels are selected on the basis of password.</a:t>
            </a:r>
            <a:endParaRPr sz="1600" dirty="0"/>
          </a:p>
          <a:p>
            <a:pPr marL="457200" lvl="0" indent="-342900" algn="l" rtl="0">
              <a:lnSpc>
                <a:spcPct val="120000"/>
              </a:lnSpc>
              <a:spcBef>
                <a:spcPts val="0"/>
              </a:spcBef>
              <a:spcAft>
                <a:spcPts val="0"/>
              </a:spcAft>
              <a:buSzPts val="1800"/>
              <a:buChar char="●"/>
            </a:pPr>
            <a:endParaRPr lang="en-US" sz="1600" dirty="0"/>
          </a:p>
          <a:p>
            <a:pPr marL="457200" lvl="0" indent="-342900" algn="l" rtl="0">
              <a:lnSpc>
                <a:spcPct val="120000"/>
              </a:lnSpc>
              <a:spcBef>
                <a:spcPts val="0"/>
              </a:spcBef>
              <a:spcAft>
                <a:spcPts val="0"/>
              </a:spcAft>
              <a:buSzPts val="1800"/>
              <a:buChar char="●"/>
            </a:pPr>
            <a:r>
              <a:rPr lang="en-US" sz="1600" dirty="0"/>
              <a:t>Same reverse process is used to recover encrypted message.</a:t>
            </a:r>
            <a:endParaRPr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5"/>
          <p:cNvSpPr txBox="1"/>
          <p:nvPr/>
        </p:nvSpPr>
        <p:spPr>
          <a:xfrm>
            <a:off x="271250" y="793625"/>
            <a:ext cx="1105200" cy="43085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1600"/>
              <a:buFont typeface="Rockwell"/>
              <a:buNone/>
            </a:pPr>
            <a:r>
              <a:rPr lang="en-US" sz="1600" b="0" i="0" u="none" strike="noStrike" cap="none">
                <a:solidFill>
                  <a:srgbClr val="FFFFFF"/>
                </a:solidFill>
                <a:latin typeface="Rockwell"/>
                <a:ea typeface="Rockwell"/>
                <a:cs typeface="Rockwell"/>
                <a:sym typeface="Rockwell"/>
              </a:rPr>
              <a:t>Encoding</a:t>
            </a:r>
            <a:endParaRPr sz="1600" b="0" i="0" u="none" strike="noStrike" cap="none">
              <a:solidFill>
                <a:srgbClr val="FFFFFF"/>
              </a:solidFill>
              <a:latin typeface="Rockwell"/>
              <a:ea typeface="Rockwell"/>
              <a:cs typeface="Rockwell"/>
              <a:sym typeface="Rockwell"/>
            </a:endParaRPr>
          </a:p>
        </p:txBody>
      </p:sp>
      <p:sp>
        <p:nvSpPr>
          <p:cNvPr id="258" name="Google Shape;258;p15"/>
          <p:cNvSpPr txBox="1"/>
          <p:nvPr/>
        </p:nvSpPr>
        <p:spPr>
          <a:xfrm>
            <a:off x="271250" y="3678500"/>
            <a:ext cx="1105200"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1400"/>
              <a:buFont typeface="Rockwell"/>
              <a:buNone/>
            </a:pPr>
            <a:r>
              <a:rPr lang="en-US" sz="1400" b="0" i="0" u="none" strike="noStrike" cap="none">
                <a:solidFill>
                  <a:srgbClr val="FFFFFF"/>
                </a:solidFill>
                <a:latin typeface="Rockwell"/>
                <a:ea typeface="Rockwell"/>
                <a:cs typeface="Rockwell"/>
                <a:sym typeface="Rockwell"/>
              </a:rPr>
              <a:t>Decoding</a:t>
            </a:r>
            <a:endParaRPr sz="1400" b="0" i="0" u="none" strike="noStrike" cap="none">
              <a:solidFill>
                <a:srgbClr val="FFFFFF"/>
              </a:solidFill>
              <a:latin typeface="Rockwell"/>
              <a:ea typeface="Rockwell"/>
              <a:cs typeface="Rockwell"/>
              <a:sym typeface="Rockwell"/>
            </a:endParaRPr>
          </a:p>
        </p:txBody>
      </p:sp>
      <p:sp>
        <p:nvSpPr>
          <p:cNvPr id="259" name="Google Shape;259;p15"/>
          <p:cNvSpPr txBox="1"/>
          <p:nvPr/>
        </p:nvSpPr>
        <p:spPr>
          <a:xfrm>
            <a:off x="5449938" y="666450"/>
            <a:ext cx="2156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1800"/>
              <a:buFont typeface="Rockwell"/>
              <a:buNone/>
            </a:pPr>
            <a:r>
              <a:rPr lang="en-US" sz="1800" b="0" i="0" u="none" strike="noStrike" cap="none">
                <a:solidFill>
                  <a:srgbClr val="FFFFFF"/>
                </a:solidFill>
                <a:latin typeface="Rockwell"/>
                <a:ea typeface="Rockwell"/>
                <a:cs typeface="Rockwell"/>
                <a:sym typeface="Rockwell"/>
              </a:rPr>
              <a:t>Showing Message</a:t>
            </a:r>
            <a:endParaRPr sz="1800" b="0" i="0" u="none" strike="noStrike" cap="none">
              <a:solidFill>
                <a:srgbClr val="FFFFFF"/>
              </a:solidFill>
              <a:latin typeface="Rockwell"/>
              <a:ea typeface="Rockwell"/>
              <a:cs typeface="Rockwell"/>
              <a:sym typeface="Rockwell"/>
            </a:endParaRPr>
          </a:p>
        </p:txBody>
      </p:sp>
      <p:pic>
        <p:nvPicPr>
          <p:cNvPr id="260" name="Google Shape;260;p15"/>
          <p:cNvPicPr preferRelativeResize="0"/>
          <p:nvPr/>
        </p:nvPicPr>
        <p:blipFill rotWithShape="1">
          <a:blip r:embed="rId3">
            <a:alphaModFix/>
          </a:blip>
          <a:srcRect l="21057" t="20738" r="53087" b="40016"/>
          <a:stretch/>
        </p:blipFill>
        <p:spPr>
          <a:xfrm>
            <a:off x="1789921" y="215221"/>
            <a:ext cx="2364058" cy="2018521"/>
          </a:xfrm>
          <a:prstGeom prst="rect">
            <a:avLst/>
          </a:prstGeom>
          <a:noFill/>
          <a:ln>
            <a:noFill/>
          </a:ln>
        </p:spPr>
      </p:pic>
      <p:pic>
        <p:nvPicPr>
          <p:cNvPr id="261" name="Google Shape;261;p15"/>
          <p:cNvPicPr preferRelativeResize="0"/>
          <p:nvPr/>
        </p:nvPicPr>
        <p:blipFill rotWithShape="1">
          <a:blip r:embed="rId4">
            <a:alphaModFix/>
          </a:blip>
          <a:srcRect l="19575" t="10695" r="51950" b="37127"/>
          <a:stretch/>
        </p:blipFill>
        <p:spPr>
          <a:xfrm>
            <a:off x="5226158" y="1066650"/>
            <a:ext cx="2603660" cy="2683728"/>
          </a:xfrm>
          <a:prstGeom prst="rect">
            <a:avLst/>
          </a:prstGeom>
          <a:noFill/>
          <a:ln>
            <a:noFill/>
          </a:ln>
        </p:spPr>
      </p:pic>
      <p:pic>
        <p:nvPicPr>
          <p:cNvPr id="262" name="Google Shape;262;p15"/>
          <p:cNvPicPr preferRelativeResize="0"/>
          <p:nvPr/>
        </p:nvPicPr>
        <p:blipFill rotWithShape="1">
          <a:blip r:embed="rId5">
            <a:alphaModFix/>
          </a:blip>
          <a:srcRect l="19575" t="10407" r="51707" b="37415"/>
          <a:stretch/>
        </p:blipFill>
        <p:spPr>
          <a:xfrm>
            <a:off x="1658969" y="2336636"/>
            <a:ext cx="2625962" cy="26837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16"/>
          <p:cNvPicPr preferRelativeResize="0"/>
          <p:nvPr/>
        </p:nvPicPr>
        <p:blipFill rotWithShape="1">
          <a:blip r:embed="rId3">
            <a:alphaModFix/>
          </a:blip>
          <a:srcRect/>
          <a:stretch/>
        </p:blipFill>
        <p:spPr>
          <a:xfrm>
            <a:off x="473875" y="403550"/>
            <a:ext cx="3765274" cy="2117975"/>
          </a:xfrm>
          <a:prstGeom prst="rect">
            <a:avLst/>
          </a:prstGeom>
          <a:noFill/>
          <a:ln>
            <a:noFill/>
          </a:ln>
        </p:spPr>
      </p:pic>
      <p:pic>
        <p:nvPicPr>
          <p:cNvPr id="268" name="Google Shape;268;p16"/>
          <p:cNvPicPr preferRelativeResize="0"/>
          <p:nvPr/>
        </p:nvPicPr>
        <p:blipFill rotWithShape="1">
          <a:blip r:embed="rId4">
            <a:alphaModFix/>
          </a:blip>
          <a:srcRect/>
          <a:stretch/>
        </p:blipFill>
        <p:spPr>
          <a:xfrm>
            <a:off x="4441775" y="403550"/>
            <a:ext cx="3765322" cy="2117975"/>
          </a:xfrm>
          <a:prstGeom prst="rect">
            <a:avLst/>
          </a:prstGeom>
          <a:noFill/>
          <a:ln>
            <a:noFill/>
          </a:ln>
        </p:spPr>
      </p:pic>
      <p:pic>
        <p:nvPicPr>
          <p:cNvPr id="269" name="Google Shape;269;p16"/>
          <p:cNvPicPr preferRelativeResize="0"/>
          <p:nvPr/>
        </p:nvPicPr>
        <p:blipFill rotWithShape="1">
          <a:blip r:embed="rId5">
            <a:alphaModFix/>
          </a:blip>
          <a:srcRect/>
          <a:stretch/>
        </p:blipFill>
        <p:spPr>
          <a:xfrm>
            <a:off x="152400" y="2673925"/>
            <a:ext cx="8401050" cy="533400"/>
          </a:xfrm>
          <a:prstGeom prst="rect">
            <a:avLst/>
          </a:prstGeom>
          <a:noFill/>
          <a:ln>
            <a:noFill/>
          </a:ln>
        </p:spPr>
      </p:pic>
      <p:sp>
        <p:nvSpPr>
          <p:cNvPr id="270" name="Google Shape;270;p16"/>
          <p:cNvSpPr txBox="1"/>
          <p:nvPr/>
        </p:nvSpPr>
        <p:spPr>
          <a:xfrm>
            <a:off x="2539425" y="3359725"/>
            <a:ext cx="3627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1800"/>
              <a:buFont typeface="Rockwell"/>
              <a:buNone/>
            </a:pPr>
            <a:r>
              <a:rPr lang="en-US" sz="1800" b="0" i="0" u="none" strike="noStrike" cap="none">
                <a:solidFill>
                  <a:srgbClr val="FFFFFF"/>
                </a:solidFill>
                <a:latin typeface="Rockwell"/>
                <a:ea typeface="Rockwell"/>
                <a:cs typeface="Rockwell"/>
                <a:sym typeface="Rockwell"/>
              </a:rPr>
              <a:t>zoomed top side of the left image</a:t>
            </a:r>
            <a:endParaRPr sz="1800" b="0" i="0" u="none" strike="noStrike" cap="none">
              <a:solidFill>
                <a:srgbClr val="FFFFFF"/>
              </a:solidFill>
              <a:latin typeface="Rockwell"/>
              <a:ea typeface="Rockwell"/>
              <a:cs typeface="Rockwell"/>
              <a:sym typeface="Rockwe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90000"/>
              </a:lnSpc>
              <a:spcBef>
                <a:spcPts val="0"/>
              </a:spcBef>
              <a:spcAft>
                <a:spcPts val="0"/>
              </a:spcAft>
              <a:buSzPts val="2800"/>
              <a:buNone/>
            </a:pPr>
            <a:r>
              <a:rPr lang="en-US" dirty="0"/>
              <a:t>DEEP-FAKE DETECTION:</a:t>
            </a:r>
            <a:endParaRPr dirty="0"/>
          </a:p>
        </p:txBody>
      </p:sp>
      <p:sp>
        <p:nvSpPr>
          <p:cNvPr id="276" name="Google Shape;276;p17"/>
          <p:cNvSpPr txBox="1">
            <a:spLocks noGrp="1"/>
          </p:cNvSpPr>
          <p:nvPr>
            <p:ph type="body" idx="1"/>
          </p:nvPr>
        </p:nvSpPr>
        <p:spPr>
          <a:xfrm>
            <a:off x="311700" y="1152475"/>
            <a:ext cx="6780476"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20000"/>
              </a:lnSpc>
              <a:spcBef>
                <a:spcPts val="0"/>
              </a:spcBef>
              <a:spcAft>
                <a:spcPts val="0"/>
              </a:spcAft>
              <a:buSzPts val="1800"/>
              <a:buChar char="●"/>
            </a:pPr>
            <a:r>
              <a:rPr lang="en-US" sz="1800"/>
              <a:t>The deep-fake detector is based on the state-of-the-art EfficientNet structure</a:t>
            </a:r>
            <a:endParaRPr sz="1800"/>
          </a:p>
          <a:p>
            <a:pPr marL="457200" lvl="0" indent="-342900" algn="l" rtl="0">
              <a:lnSpc>
                <a:spcPct val="120000"/>
              </a:lnSpc>
              <a:spcBef>
                <a:spcPts val="0"/>
              </a:spcBef>
              <a:spcAft>
                <a:spcPts val="0"/>
              </a:spcAft>
              <a:buSzPts val="1800"/>
              <a:buChar char="●"/>
            </a:pPr>
            <a:r>
              <a:rPr lang="en-US" sz="1800"/>
              <a:t>deep-fake detection model is trained and ready to integrate in GUI.</a:t>
            </a:r>
            <a:endParaRPr sz="1800"/>
          </a:p>
          <a:p>
            <a:pPr marL="457200" lvl="0" indent="-342900" algn="l" rtl="0">
              <a:lnSpc>
                <a:spcPct val="120000"/>
              </a:lnSpc>
              <a:spcBef>
                <a:spcPts val="0"/>
              </a:spcBef>
              <a:spcAft>
                <a:spcPts val="0"/>
              </a:spcAft>
              <a:buSzPts val="1800"/>
              <a:buChar char="●"/>
            </a:pPr>
            <a:r>
              <a:rPr lang="en-US" sz="1800"/>
              <a:t>it is trained on comparatively less amount of data </a:t>
            </a:r>
            <a:endParaRPr sz="1800"/>
          </a:p>
          <a:p>
            <a:pPr marL="457200" lvl="0" indent="-342900" algn="l" rtl="0">
              <a:lnSpc>
                <a:spcPct val="120000"/>
              </a:lnSpc>
              <a:spcBef>
                <a:spcPts val="0"/>
              </a:spcBef>
              <a:spcAft>
                <a:spcPts val="0"/>
              </a:spcAft>
              <a:buSzPts val="1800"/>
              <a:buChar char="●"/>
            </a:pPr>
            <a:r>
              <a:rPr lang="en-US" sz="1800"/>
              <a:t>it recognises 80% of the deep-fake and real images from test dataset.</a:t>
            </a:r>
            <a:endParaRPr sz="1800"/>
          </a:p>
          <a:p>
            <a:pPr marL="457200" lvl="0" indent="-342900" algn="l" rtl="0">
              <a:lnSpc>
                <a:spcPct val="120000"/>
              </a:lnSpc>
              <a:spcBef>
                <a:spcPts val="0"/>
              </a:spcBef>
              <a:spcAft>
                <a:spcPts val="0"/>
              </a:spcAft>
              <a:buSzPts val="1800"/>
              <a:buChar char="●"/>
            </a:pPr>
            <a:r>
              <a:rPr lang="en-US" sz="1800"/>
              <a:t>we are planning to train it with some bigger data</a:t>
            </a:r>
            <a:endParaRPr sz="1800"/>
          </a:p>
          <a:p>
            <a:pPr marL="457200" lvl="0" indent="0" algn="l" rtl="0">
              <a:lnSpc>
                <a:spcPct val="120000"/>
              </a:lnSpc>
              <a:spcBef>
                <a:spcPts val="0"/>
              </a:spcBef>
              <a:spcAft>
                <a:spcPts val="0"/>
              </a:spcAft>
              <a:buSzPts val="1800"/>
              <a:buNone/>
            </a:pPr>
            <a:r>
              <a:rPr lang="en-US" sz="1800"/>
              <a:t>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9617-1D93-44B7-93BD-C81240070381}"/>
              </a:ext>
            </a:extLst>
          </p:cNvPr>
          <p:cNvSpPr>
            <a:spLocks noGrp="1"/>
          </p:cNvSpPr>
          <p:nvPr>
            <p:ph type="title"/>
          </p:nvPr>
        </p:nvSpPr>
        <p:spPr/>
        <p:txBody>
          <a:bodyPr/>
          <a:lstStyle/>
          <a:p>
            <a:pPr algn="l"/>
            <a:r>
              <a:rPr lang="en-US" dirty="0"/>
              <a:t>DEEP-FAKE DETECTION:  of Images</a:t>
            </a:r>
            <a:endParaRPr lang="en-IN" dirty="0"/>
          </a:p>
        </p:txBody>
      </p:sp>
      <p:pic>
        <p:nvPicPr>
          <p:cNvPr id="6" name="Picture 5">
            <a:extLst>
              <a:ext uri="{FF2B5EF4-FFF2-40B4-BE49-F238E27FC236}">
                <a16:creationId xmlns:a16="http://schemas.microsoft.com/office/drawing/2014/main" id="{99A87918-62B8-4C31-B69A-A0E83C5A8118}"/>
              </a:ext>
            </a:extLst>
          </p:cNvPr>
          <p:cNvPicPr>
            <a:picLocks noChangeAspect="1"/>
          </p:cNvPicPr>
          <p:nvPr/>
        </p:nvPicPr>
        <p:blipFill>
          <a:blip r:embed="rId2"/>
          <a:stretch>
            <a:fillRect/>
          </a:stretch>
        </p:blipFill>
        <p:spPr>
          <a:xfrm>
            <a:off x="416312" y="1243825"/>
            <a:ext cx="4527396" cy="2986204"/>
          </a:xfrm>
          <a:prstGeom prst="rect">
            <a:avLst/>
          </a:prstGeom>
        </p:spPr>
      </p:pic>
      <p:pic>
        <p:nvPicPr>
          <p:cNvPr id="8" name="Picture 7">
            <a:extLst>
              <a:ext uri="{FF2B5EF4-FFF2-40B4-BE49-F238E27FC236}">
                <a16:creationId xmlns:a16="http://schemas.microsoft.com/office/drawing/2014/main" id="{A8C6B7E6-9777-465D-931D-79445274A3CB}"/>
              </a:ext>
            </a:extLst>
          </p:cNvPr>
          <p:cNvPicPr>
            <a:picLocks noChangeAspect="1"/>
          </p:cNvPicPr>
          <p:nvPr/>
        </p:nvPicPr>
        <p:blipFill>
          <a:blip r:embed="rId3"/>
          <a:stretch>
            <a:fillRect/>
          </a:stretch>
        </p:blipFill>
        <p:spPr>
          <a:xfrm>
            <a:off x="5189568" y="1243825"/>
            <a:ext cx="3642732" cy="2049037"/>
          </a:xfrm>
          <a:prstGeom prst="rect">
            <a:avLst/>
          </a:prstGeom>
        </p:spPr>
      </p:pic>
    </p:spTree>
    <p:extLst>
      <p:ext uri="{BB962C8B-B14F-4D97-AF65-F5344CB8AC3E}">
        <p14:creationId xmlns:p14="http://schemas.microsoft.com/office/powerpoint/2010/main" val="819274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609E47-C9CD-44E7-87B7-EAF9496E6423}"/>
              </a:ext>
            </a:extLst>
          </p:cNvPr>
          <p:cNvPicPr>
            <a:picLocks noChangeAspect="1"/>
          </p:cNvPicPr>
          <p:nvPr/>
        </p:nvPicPr>
        <p:blipFill>
          <a:blip r:embed="rId2"/>
          <a:stretch>
            <a:fillRect/>
          </a:stretch>
        </p:blipFill>
        <p:spPr>
          <a:xfrm>
            <a:off x="1382751" y="802421"/>
            <a:ext cx="6809678" cy="3830445"/>
          </a:xfrm>
          <a:prstGeom prst="rect">
            <a:avLst/>
          </a:prstGeom>
        </p:spPr>
      </p:pic>
    </p:spTree>
    <p:extLst>
      <p:ext uri="{BB962C8B-B14F-4D97-AF65-F5344CB8AC3E}">
        <p14:creationId xmlns:p14="http://schemas.microsoft.com/office/powerpoint/2010/main" val="3201419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accent3"/>
              </a:buClr>
              <a:buSzPts val="2800"/>
              <a:buFont typeface="Bookman Old Style"/>
              <a:buNone/>
            </a:pPr>
            <a:r>
              <a:rPr lang="en-US" sz="3200" cap="none">
                <a:solidFill>
                  <a:schemeClr val="accent3"/>
                </a:solidFill>
              </a:rPr>
              <a:t>Problem definition:</a:t>
            </a:r>
            <a:endParaRPr sz="3200" cap="none">
              <a:solidFill>
                <a:schemeClr val="accent3"/>
              </a:solidFill>
            </a:endParaRPr>
          </a:p>
        </p:txBody>
      </p:sp>
      <p:sp>
        <p:nvSpPr>
          <p:cNvPr id="156" name="Google Shape;156;p2"/>
          <p:cNvSpPr txBox="1"/>
          <p:nvPr/>
        </p:nvSpPr>
        <p:spPr>
          <a:xfrm>
            <a:off x="905250" y="1155275"/>
            <a:ext cx="7333500" cy="30168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FFFFFF"/>
              </a:buClr>
              <a:buSzPts val="2200"/>
              <a:buFont typeface="Rockwell"/>
              <a:buChar char="❖"/>
            </a:pPr>
            <a:r>
              <a:rPr lang="en-US" sz="2200" b="0" i="0" u="none" strike="noStrike" cap="none">
                <a:solidFill>
                  <a:srgbClr val="FFFFFF"/>
                </a:solidFill>
                <a:latin typeface="Rockwell"/>
                <a:ea typeface="Rockwell"/>
                <a:cs typeface="Rockwell"/>
                <a:sym typeface="Rockwell"/>
              </a:rPr>
              <a:t>Image Editor:</a:t>
            </a:r>
            <a:endParaRPr sz="2200" b="0" i="0" u="none" strike="noStrike" cap="none">
              <a:solidFill>
                <a:srgbClr val="FFFFFF"/>
              </a:solidFill>
              <a:latin typeface="Rockwell"/>
              <a:ea typeface="Rockwell"/>
              <a:cs typeface="Rockwell"/>
              <a:sym typeface="Rockwell"/>
            </a:endParaRPr>
          </a:p>
          <a:p>
            <a:pPr marL="9144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457200" marR="0" lvl="0" indent="-342900" algn="l" rtl="0">
              <a:lnSpc>
                <a:spcPct val="100000"/>
              </a:lnSpc>
              <a:spcBef>
                <a:spcPts val="0"/>
              </a:spcBef>
              <a:spcAft>
                <a:spcPts val="0"/>
              </a:spcAft>
              <a:buClr>
                <a:srgbClr val="FFFFFF"/>
              </a:buClr>
              <a:buSzPts val="1800"/>
              <a:buFont typeface="Rockwell"/>
              <a:buChar char="➢"/>
            </a:pPr>
            <a:r>
              <a:rPr lang="en-US" sz="1800" b="0" i="0" u="none" strike="noStrike" cap="none">
                <a:solidFill>
                  <a:srgbClr val="FFFFFF"/>
                </a:solidFill>
                <a:latin typeface="Rockwell"/>
                <a:ea typeface="Rockwell"/>
                <a:cs typeface="Rockwell"/>
                <a:sym typeface="Rockwell"/>
              </a:rPr>
              <a:t>Editing image. </a:t>
            </a:r>
            <a:endParaRPr sz="1800" b="0" i="0" u="none" strike="noStrike" cap="none">
              <a:solidFill>
                <a:srgbClr val="FFFFFF"/>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457200" marR="0" lvl="0" indent="-342900" algn="l" rtl="0">
              <a:lnSpc>
                <a:spcPct val="100000"/>
              </a:lnSpc>
              <a:spcBef>
                <a:spcPts val="0"/>
              </a:spcBef>
              <a:spcAft>
                <a:spcPts val="0"/>
              </a:spcAft>
              <a:buClr>
                <a:srgbClr val="FFFFFF"/>
              </a:buClr>
              <a:buSzPts val="1800"/>
              <a:buFont typeface="Rockwell"/>
              <a:buChar char="➢"/>
            </a:pPr>
            <a:r>
              <a:rPr lang="en-US" sz="1800" b="0" i="0" u="none" strike="noStrike" cap="none">
                <a:solidFill>
                  <a:srgbClr val="FFFFFF"/>
                </a:solidFill>
                <a:latin typeface="Rockwell"/>
                <a:ea typeface="Rockwell"/>
                <a:cs typeface="Rockwell"/>
                <a:sym typeface="Rockwell"/>
              </a:rPr>
              <a:t>Improving Image Quality.</a:t>
            </a:r>
            <a:endParaRPr sz="1800" b="0" i="0" u="none" strike="noStrike" cap="none">
              <a:solidFill>
                <a:srgbClr val="FFFFFF"/>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457200" marR="0" lvl="0" indent="-342900" algn="l" rtl="0">
              <a:lnSpc>
                <a:spcPct val="100000"/>
              </a:lnSpc>
              <a:spcBef>
                <a:spcPts val="0"/>
              </a:spcBef>
              <a:spcAft>
                <a:spcPts val="0"/>
              </a:spcAft>
              <a:buClr>
                <a:srgbClr val="FFFFFF"/>
              </a:buClr>
              <a:buSzPts val="1800"/>
              <a:buFont typeface="Rockwell"/>
              <a:buChar char="➢"/>
            </a:pPr>
            <a:r>
              <a:rPr lang="en-US" sz="1800" b="0" i="0" u="none" strike="noStrike" cap="none">
                <a:solidFill>
                  <a:srgbClr val="FFFFFF"/>
                </a:solidFill>
                <a:latin typeface="Rockwell"/>
                <a:ea typeface="Rockwell"/>
                <a:cs typeface="Rockwell"/>
                <a:sym typeface="Rockwell"/>
              </a:rPr>
              <a:t>Improving image with different parameters.</a:t>
            </a:r>
            <a:endParaRPr sz="1800" b="0" i="0" u="none" strike="noStrike" cap="none">
              <a:solidFill>
                <a:srgbClr val="FFFFFF"/>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Rockwell"/>
              <a:ea typeface="Rockwell"/>
              <a:cs typeface="Rockwell"/>
              <a:sym typeface="Rockwell"/>
            </a:endParaRPr>
          </a:p>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Rockwell"/>
              <a:ea typeface="Rockwell"/>
              <a:cs typeface="Rockwell"/>
              <a:sym typeface="Rockwe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4847F9-5D9E-47F6-964E-6FB765D84B23}"/>
              </a:ext>
            </a:extLst>
          </p:cNvPr>
          <p:cNvSpPr>
            <a:spLocks noGrp="1"/>
          </p:cNvSpPr>
          <p:nvPr>
            <p:ph type="title"/>
          </p:nvPr>
        </p:nvSpPr>
        <p:spPr/>
        <p:txBody>
          <a:bodyPr/>
          <a:lstStyle/>
          <a:p>
            <a:r>
              <a:rPr lang="en-US" dirty="0"/>
              <a:t>DEEP-FAKE DETECTION: Video</a:t>
            </a:r>
            <a:endParaRPr lang="en-IN" dirty="0"/>
          </a:p>
        </p:txBody>
      </p:sp>
      <p:pic>
        <p:nvPicPr>
          <p:cNvPr id="7" name="Picture 6">
            <a:extLst>
              <a:ext uri="{FF2B5EF4-FFF2-40B4-BE49-F238E27FC236}">
                <a16:creationId xmlns:a16="http://schemas.microsoft.com/office/drawing/2014/main" id="{09CBA2CD-2B2E-4FC6-AA34-F05FD1558711}"/>
              </a:ext>
            </a:extLst>
          </p:cNvPr>
          <p:cNvPicPr>
            <a:picLocks noChangeAspect="1"/>
          </p:cNvPicPr>
          <p:nvPr/>
        </p:nvPicPr>
        <p:blipFill rotWithShape="1">
          <a:blip r:embed="rId2"/>
          <a:srcRect l="25448" t="9684" r="37236" b="17037"/>
          <a:stretch/>
        </p:blipFill>
        <p:spPr>
          <a:xfrm>
            <a:off x="311700" y="1284890"/>
            <a:ext cx="2550446" cy="3249939"/>
          </a:xfrm>
          <a:prstGeom prst="rect">
            <a:avLst/>
          </a:prstGeom>
        </p:spPr>
      </p:pic>
      <p:pic>
        <p:nvPicPr>
          <p:cNvPr id="9" name="Picture 8">
            <a:extLst>
              <a:ext uri="{FF2B5EF4-FFF2-40B4-BE49-F238E27FC236}">
                <a16:creationId xmlns:a16="http://schemas.microsoft.com/office/drawing/2014/main" id="{38BDE3B3-E841-40C1-A9DC-63A782AD6EB0}"/>
              </a:ext>
            </a:extLst>
          </p:cNvPr>
          <p:cNvPicPr>
            <a:picLocks noChangeAspect="1"/>
          </p:cNvPicPr>
          <p:nvPr/>
        </p:nvPicPr>
        <p:blipFill rotWithShape="1">
          <a:blip r:embed="rId3"/>
          <a:srcRect l="25529" t="10117" r="37154" b="17037"/>
          <a:stretch/>
        </p:blipFill>
        <p:spPr>
          <a:xfrm>
            <a:off x="5991923" y="1284890"/>
            <a:ext cx="2620316" cy="3212303"/>
          </a:xfrm>
          <a:prstGeom prst="rect">
            <a:avLst/>
          </a:prstGeom>
        </p:spPr>
      </p:pic>
      <p:pic>
        <p:nvPicPr>
          <p:cNvPr id="11" name="Picture 10">
            <a:extLst>
              <a:ext uri="{FF2B5EF4-FFF2-40B4-BE49-F238E27FC236}">
                <a16:creationId xmlns:a16="http://schemas.microsoft.com/office/drawing/2014/main" id="{D6D79DAC-B7B1-40D9-9D26-D1DD7561A1C1}"/>
              </a:ext>
            </a:extLst>
          </p:cNvPr>
          <p:cNvPicPr>
            <a:picLocks noChangeAspect="1"/>
          </p:cNvPicPr>
          <p:nvPr/>
        </p:nvPicPr>
        <p:blipFill rotWithShape="1">
          <a:blip r:embed="rId4"/>
          <a:srcRect l="25853" t="10117" r="37317" b="16458"/>
          <a:stretch/>
        </p:blipFill>
        <p:spPr>
          <a:xfrm>
            <a:off x="3186152" y="1284890"/>
            <a:ext cx="2496632" cy="3249940"/>
          </a:xfrm>
          <a:prstGeom prst="rect">
            <a:avLst/>
          </a:prstGeom>
        </p:spPr>
      </p:pic>
    </p:spTree>
    <p:extLst>
      <p:ext uri="{BB962C8B-B14F-4D97-AF65-F5344CB8AC3E}">
        <p14:creationId xmlns:p14="http://schemas.microsoft.com/office/powerpoint/2010/main" val="3370715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4727-DA9C-416B-9A09-8EA03F04EA31}"/>
              </a:ext>
            </a:extLst>
          </p:cNvPr>
          <p:cNvSpPr>
            <a:spLocks noGrp="1"/>
          </p:cNvSpPr>
          <p:nvPr>
            <p:ph type="title"/>
          </p:nvPr>
        </p:nvSpPr>
        <p:spPr>
          <a:xfrm>
            <a:off x="311700" y="407855"/>
            <a:ext cx="8520600" cy="572700"/>
          </a:xfrm>
        </p:spPr>
        <p:txBody>
          <a:bodyPr/>
          <a:lstStyle/>
          <a:p>
            <a:pPr algn="l"/>
            <a:r>
              <a:rPr lang="en-US" dirty="0" err="1"/>
              <a:t>DeepFake</a:t>
            </a:r>
            <a:r>
              <a:rPr lang="en-US" dirty="0"/>
              <a:t> Detection: Video</a:t>
            </a:r>
            <a:endParaRPr lang="en-IN" dirty="0"/>
          </a:p>
        </p:txBody>
      </p:sp>
      <p:pic>
        <p:nvPicPr>
          <p:cNvPr id="9" name="Picture 8">
            <a:extLst>
              <a:ext uri="{FF2B5EF4-FFF2-40B4-BE49-F238E27FC236}">
                <a16:creationId xmlns:a16="http://schemas.microsoft.com/office/drawing/2014/main" id="{CC5569EF-EAAE-4EE8-ADF7-C98A981CEE8C}"/>
              </a:ext>
            </a:extLst>
          </p:cNvPr>
          <p:cNvPicPr>
            <a:picLocks noChangeAspect="1"/>
          </p:cNvPicPr>
          <p:nvPr/>
        </p:nvPicPr>
        <p:blipFill rotWithShape="1">
          <a:blip r:embed="rId2"/>
          <a:srcRect l="16342" t="19064" r="48943" b="6486"/>
          <a:stretch/>
        </p:blipFill>
        <p:spPr>
          <a:xfrm>
            <a:off x="4378711" y="980555"/>
            <a:ext cx="3999571" cy="3829338"/>
          </a:xfrm>
          <a:prstGeom prst="rect">
            <a:avLst/>
          </a:prstGeom>
        </p:spPr>
      </p:pic>
      <p:pic>
        <p:nvPicPr>
          <p:cNvPr id="11" name="Picture 10">
            <a:extLst>
              <a:ext uri="{FF2B5EF4-FFF2-40B4-BE49-F238E27FC236}">
                <a16:creationId xmlns:a16="http://schemas.microsoft.com/office/drawing/2014/main" id="{E8D93861-88AA-46D7-B586-B1F140C3D279}"/>
              </a:ext>
            </a:extLst>
          </p:cNvPr>
          <p:cNvPicPr>
            <a:picLocks noChangeAspect="1"/>
          </p:cNvPicPr>
          <p:nvPr/>
        </p:nvPicPr>
        <p:blipFill rotWithShape="1">
          <a:blip r:embed="rId3"/>
          <a:srcRect l="15854" t="15754" r="51869" b="7929"/>
          <a:stretch/>
        </p:blipFill>
        <p:spPr>
          <a:xfrm>
            <a:off x="438614" y="980555"/>
            <a:ext cx="3404840" cy="3925323"/>
          </a:xfrm>
          <a:prstGeom prst="rect">
            <a:avLst/>
          </a:prstGeom>
        </p:spPr>
      </p:pic>
    </p:spTree>
    <p:extLst>
      <p:ext uri="{BB962C8B-B14F-4D97-AF65-F5344CB8AC3E}">
        <p14:creationId xmlns:p14="http://schemas.microsoft.com/office/powerpoint/2010/main" val="2083594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18"/>
          <p:cNvPicPr preferRelativeResize="0"/>
          <p:nvPr/>
        </p:nvPicPr>
        <p:blipFill rotWithShape="1">
          <a:blip r:embed="rId3">
            <a:alphaModFix/>
          </a:blip>
          <a:srcRect/>
          <a:stretch/>
        </p:blipFill>
        <p:spPr>
          <a:xfrm>
            <a:off x="720250" y="1140049"/>
            <a:ext cx="7703501" cy="3632950"/>
          </a:xfrm>
          <a:prstGeom prst="rect">
            <a:avLst/>
          </a:prstGeom>
          <a:noFill/>
          <a:ln>
            <a:noFill/>
          </a:ln>
        </p:spPr>
      </p:pic>
      <p:sp>
        <p:nvSpPr>
          <p:cNvPr id="282" name="Google Shape;282;p18"/>
          <p:cNvSpPr txBox="1"/>
          <p:nvPr/>
        </p:nvSpPr>
        <p:spPr>
          <a:xfrm>
            <a:off x="1312050" y="180850"/>
            <a:ext cx="65199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400"/>
              <a:buFont typeface="Rockwell"/>
              <a:buNone/>
            </a:pPr>
            <a:r>
              <a:rPr lang="en-US" sz="2400" b="0" i="0" u="none" strike="noStrike" cap="none">
                <a:solidFill>
                  <a:srgbClr val="FFFFFF"/>
                </a:solidFill>
                <a:latin typeface="Rockwell"/>
                <a:ea typeface="Rockwell"/>
                <a:cs typeface="Rockwell"/>
                <a:sym typeface="Rockwell"/>
              </a:rPr>
              <a:t>CNN model:</a:t>
            </a:r>
            <a:endParaRPr sz="2400" b="0" i="0" u="none" strike="noStrike" cap="none">
              <a:solidFill>
                <a:srgbClr val="FFFFFF"/>
              </a:solidFill>
              <a:latin typeface="Rockwell"/>
              <a:ea typeface="Rockwell"/>
              <a:cs typeface="Rockwell"/>
              <a:sym typeface="Rockwe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9"/>
          <p:cNvSpPr txBox="1"/>
          <p:nvPr/>
        </p:nvSpPr>
        <p:spPr>
          <a:xfrm>
            <a:off x="3120300" y="421950"/>
            <a:ext cx="29034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3000"/>
              <a:buFont typeface="Rockwell"/>
              <a:buNone/>
            </a:pPr>
            <a:r>
              <a:rPr lang="en-US" sz="3000" b="1" i="0" u="none" strike="noStrike" cap="none">
                <a:solidFill>
                  <a:srgbClr val="FFFFFF"/>
                </a:solidFill>
                <a:latin typeface="Rockwell"/>
                <a:ea typeface="Rockwell"/>
                <a:cs typeface="Rockwell"/>
                <a:sym typeface="Rockwell"/>
              </a:rPr>
              <a:t>Results</a:t>
            </a:r>
            <a:r>
              <a:rPr lang="en-US" sz="1800" b="0" i="0" u="none" strike="noStrike" cap="none">
                <a:solidFill>
                  <a:srgbClr val="FFFFFF"/>
                </a:solidFill>
                <a:latin typeface="Rockwell"/>
                <a:ea typeface="Rockwell"/>
                <a:cs typeface="Rockwell"/>
                <a:sym typeface="Rockwell"/>
              </a:rPr>
              <a:t>:</a:t>
            </a:r>
            <a:endParaRPr sz="1800" b="0" i="0" u="none" strike="noStrike" cap="none">
              <a:solidFill>
                <a:srgbClr val="FFFFFF"/>
              </a:solidFill>
              <a:latin typeface="Rockwell"/>
              <a:ea typeface="Rockwell"/>
              <a:cs typeface="Rockwell"/>
              <a:sym typeface="Rockwell"/>
            </a:endParaRPr>
          </a:p>
        </p:txBody>
      </p:sp>
      <p:pic>
        <p:nvPicPr>
          <p:cNvPr id="288" name="Google Shape;288;p19"/>
          <p:cNvPicPr preferRelativeResize="0"/>
          <p:nvPr/>
        </p:nvPicPr>
        <p:blipFill rotWithShape="1">
          <a:blip r:embed="rId3">
            <a:alphaModFix/>
          </a:blip>
          <a:srcRect/>
          <a:stretch/>
        </p:blipFill>
        <p:spPr>
          <a:xfrm>
            <a:off x="226050" y="2032575"/>
            <a:ext cx="4345950" cy="1212250"/>
          </a:xfrm>
          <a:prstGeom prst="rect">
            <a:avLst/>
          </a:prstGeom>
          <a:noFill/>
          <a:ln>
            <a:noFill/>
          </a:ln>
        </p:spPr>
      </p:pic>
      <p:pic>
        <p:nvPicPr>
          <p:cNvPr id="289" name="Google Shape;289;p19"/>
          <p:cNvPicPr preferRelativeResize="0"/>
          <p:nvPr/>
        </p:nvPicPr>
        <p:blipFill rotWithShape="1">
          <a:blip r:embed="rId4">
            <a:alphaModFix/>
          </a:blip>
          <a:srcRect/>
          <a:stretch/>
        </p:blipFill>
        <p:spPr>
          <a:xfrm>
            <a:off x="4908525" y="1555875"/>
            <a:ext cx="3898460" cy="299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20"/>
          <p:cNvPicPr preferRelativeResize="0"/>
          <p:nvPr/>
        </p:nvPicPr>
        <p:blipFill rotWithShape="1">
          <a:blip r:embed="rId3">
            <a:alphaModFix/>
          </a:blip>
          <a:srcRect/>
          <a:stretch/>
        </p:blipFill>
        <p:spPr>
          <a:xfrm>
            <a:off x="965225" y="1104350"/>
            <a:ext cx="7213551" cy="3752425"/>
          </a:xfrm>
          <a:prstGeom prst="rect">
            <a:avLst/>
          </a:prstGeom>
          <a:noFill/>
          <a:ln>
            <a:noFill/>
          </a:ln>
        </p:spPr>
      </p:pic>
      <p:sp>
        <p:nvSpPr>
          <p:cNvPr id="295" name="Google Shape;295;p20"/>
          <p:cNvSpPr txBox="1"/>
          <p:nvPr/>
        </p:nvSpPr>
        <p:spPr>
          <a:xfrm>
            <a:off x="773525" y="180825"/>
            <a:ext cx="75645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FFFFFF"/>
              </a:buClr>
              <a:buSzPts val="3000"/>
              <a:buFont typeface="Georgia"/>
              <a:buNone/>
            </a:pPr>
            <a:r>
              <a:rPr lang="en-US" sz="3000" b="0" i="0" u="none" strike="noStrike" cap="none">
                <a:solidFill>
                  <a:srgbClr val="FFFFFF"/>
                </a:solidFill>
                <a:latin typeface="Georgia"/>
                <a:ea typeface="Georgia"/>
                <a:cs typeface="Georgia"/>
                <a:sym typeface="Georgia"/>
              </a:rPr>
              <a:t>EfficientNet: compound scaling:</a:t>
            </a:r>
            <a:endParaRPr sz="3000" b="0" i="0" u="none" strike="noStrike" cap="none">
              <a:solidFill>
                <a:srgbClr val="FFFFFF"/>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21"/>
          <p:cNvPicPr preferRelativeResize="0"/>
          <p:nvPr/>
        </p:nvPicPr>
        <p:blipFill rotWithShape="1">
          <a:blip r:embed="rId3">
            <a:alphaModFix/>
          </a:blip>
          <a:srcRect/>
          <a:stretch/>
        </p:blipFill>
        <p:spPr>
          <a:xfrm>
            <a:off x="865650" y="1141075"/>
            <a:ext cx="7726876" cy="3624850"/>
          </a:xfrm>
          <a:prstGeom prst="rect">
            <a:avLst/>
          </a:prstGeom>
          <a:noFill/>
          <a:ln>
            <a:noFill/>
          </a:ln>
        </p:spPr>
      </p:pic>
      <p:sp>
        <p:nvSpPr>
          <p:cNvPr id="301" name="Google Shape;301;p21"/>
          <p:cNvSpPr txBox="1"/>
          <p:nvPr/>
        </p:nvSpPr>
        <p:spPr>
          <a:xfrm>
            <a:off x="645488" y="241100"/>
            <a:ext cx="8167200" cy="569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FFFFFF"/>
              </a:buClr>
              <a:buSzPts val="2500"/>
              <a:buFont typeface="Rockwell"/>
              <a:buNone/>
            </a:pPr>
            <a:r>
              <a:rPr lang="en-US" sz="2500" b="1" i="0" u="none" strike="noStrike" cap="none">
                <a:solidFill>
                  <a:srgbClr val="FFFFFF"/>
                </a:solidFill>
                <a:latin typeface="Rockwell"/>
                <a:ea typeface="Rockwell"/>
                <a:cs typeface="Rockwell"/>
                <a:sym typeface="Rockwell"/>
              </a:rPr>
              <a:t>EfficientNet-B0 architecture</a:t>
            </a:r>
            <a:endParaRPr sz="2500" b="1" i="0" u="none" strike="noStrike" cap="none">
              <a:solidFill>
                <a:srgbClr val="FFFFFF"/>
              </a:solidFill>
              <a:latin typeface="Rockwell"/>
              <a:ea typeface="Rockwell"/>
              <a:cs typeface="Rockwell"/>
              <a:sym typeface="Rockwe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a:spLocks noGrp="1"/>
          </p:cNvSpPr>
          <p:nvPr>
            <p:ph type="title" idx="4294967295"/>
          </p:nvPr>
        </p:nvSpPr>
        <p:spPr>
          <a:xfrm>
            <a:off x="52039" y="206606"/>
            <a:ext cx="8521700" cy="573088"/>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0"/>
              </a:spcAft>
              <a:buSzPts val="2800"/>
              <a:buNone/>
            </a:pPr>
            <a:r>
              <a:rPr lang="en-US" sz="2400"/>
              <a:t>Architecture Diagram:</a:t>
            </a:r>
            <a:endParaRPr sz="2400"/>
          </a:p>
        </p:txBody>
      </p:sp>
      <p:pic>
        <p:nvPicPr>
          <p:cNvPr id="307" name="Google Shape;307;p22"/>
          <p:cNvPicPr preferRelativeResize="0"/>
          <p:nvPr/>
        </p:nvPicPr>
        <p:blipFill rotWithShape="1">
          <a:blip r:embed="rId3">
            <a:alphaModFix/>
          </a:blip>
          <a:srcRect l="7808" t="1635" r="5748" b="1806"/>
          <a:stretch/>
        </p:blipFill>
        <p:spPr>
          <a:xfrm>
            <a:off x="367990" y="720222"/>
            <a:ext cx="8521700" cy="41571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DB5E-D958-4E2C-94E0-E89B84088535}"/>
              </a:ext>
            </a:extLst>
          </p:cNvPr>
          <p:cNvSpPr>
            <a:spLocks noGrp="1"/>
          </p:cNvSpPr>
          <p:nvPr>
            <p:ph type="title"/>
          </p:nvPr>
        </p:nvSpPr>
        <p:spPr/>
        <p:txBody>
          <a:bodyPr>
            <a:normAutofit/>
          </a:bodyPr>
          <a:lstStyle/>
          <a:p>
            <a:pPr algn="l"/>
            <a:r>
              <a:rPr lang="en-US" dirty="0"/>
              <a:t>Conclusion:</a:t>
            </a:r>
            <a:endParaRPr lang="en-IN" dirty="0"/>
          </a:p>
        </p:txBody>
      </p:sp>
      <p:sp>
        <p:nvSpPr>
          <p:cNvPr id="3" name="Text Placeholder 2">
            <a:extLst>
              <a:ext uri="{FF2B5EF4-FFF2-40B4-BE49-F238E27FC236}">
                <a16:creationId xmlns:a16="http://schemas.microsoft.com/office/drawing/2014/main" id="{E96D6EE5-A722-4CD1-9F6F-424D3A94F567}"/>
              </a:ext>
            </a:extLst>
          </p:cNvPr>
          <p:cNvSpPr>
            <a:spLocks noGrp="1"/>
          </p:cNvSpPr>
          <p:nvPr>
            <p:ph type="body" idx="1"/>
          </p:nvPr>
        </p:nvSpPr>
        <p:spPr/>
        <p:txBody>
          <a:bodyPr/>
          <a:lstStyle/>
          <a:p>
            <a:pPr marL="82550" marR="99060" rtl="0">
              <a:spcBef>
                <a:spcPts val="990"/>
              </a:spcBef>
              <a:spcAft>
                <a:spcPts val="0"/>
              </a:spcAft>
            </a:pPr>
            <a:r>
              <a:rPr lang="en-US" sz="1800" b="0" i="0" u="none" strike="noStrike" dirty="0">
                <a:solidFill>
                  <a:schemeClr val="bg1"/>
                </a:solidFill>
                <a:effectLst/>
                <a:latin typeface="Times New Roman" panose="02020603050405020304" pitchFamily="18" charset="0"/>
              </a:rPr>
              <a:t>Digital image processing consists of the manipulation of images using digital computers. Its use has been increasing exponentially in the last decades. By doing this project we have learned about many new things like </a:t>
            </a:r>
            <a:r>
              <a:rPr lang="en-US" sz="1800" b="0" i="0" u="none" strike="noStrike" dirty="0" err="1">
                <a:solidFill>
                  <a:schemeClr val="bg1"/>
                </a:solidFill>
                <a:effectLst/>
                <a:latin typeface="Times New Roman" panose="02020603050405020304" pitchFamily="18" charset="0"/>
              </a:rPr>
              <a:t>tkinter</a:t>
            </a:r>
            <a:r>
              <a:rPr lang="en-US" sz="1800" b="0" i="0" u="none" strike="noStrike" dirty="0">
                <a:solidFill>
                  <a:schemeClr val="bg1"/>
                </a:solidFill>
                <a:effectLst/>
                <a:latin typeface="Times New Roman" panose="02020603050405020304" pitchFamily="18" charset="0"/>
              </a:rPr>
              <a:t>, </a:t>
            </a:r>
            <a:r>
              <a:rPr lang="en-US" sz="1800" b="0" i="0" u="none" strike="noStrike" dirty="0" err="1">
                <a:solidFill>
                  <a:schemeClr val="bg1"/>
                </a:solidFill>
                <a:effectLst/>
                <a:latin typeface="Times New Roman" panose="02020603050405020304" pitchFamily="18" charset="0"/>
              </a:rPr>
              <a:t>opencv</a:t>
            </a:r>
            <a:r>
              <a:rPr lang="en-US" sz="1800" b="0" i="0" u="none" strike="noStrike" dirty="0">
                <a:solidFill>
                  <a:schemeClr val="bg1"/>
                </a:solidFill>
                <a:effectLst/>
                <a:latin typeface="Times New Roman" panose="02020603050405020304" pitchFamily="18" charset="0"/>
              </a:rPr>
              <a:t>, steganography, and also about using ML/AI in image processing.</a:t>
            </a:r>
            <a:endParaRPr lang="en-US" b="0" dirty="0">
              <a:solidFill>
                <a:schemeClr val="bg1"/>
              </a:solidFill>
              <a:effectLst/>
            </a:endParaRPr>
          </a:p>
          <a:p>
            <a:pPr algn="just" rtl="0">
              <a:spcBef>
                <a:spcPts val="0"/>
              </a:spcBef>
              <a:spcAft>
                <a:spcPts val="0"/>
              </a:spcAft>
            </a:pPr>
            <a:r>
              <a:rPr lang="en-US" sz="1800" b="0" i="0" u="none" strike="noStrike" dirty="0">
                <a:solidFill>
                  <a:schemeClr val="bg1"/>
                </a:solidFill>
                <a:effectLst/>
                <a:latin typeface="Times New Roman" panose="02020603050405020304" pitchFamily="18" charset="0"/>
              </a:rPr>
              <a:t> we learnt how to integrate our trained model with our GUI for a friendly user interface.  </a:t>
            </a:r>
            <a:endParaRPr lang="en-US" b="0" dirty="0">
              <a:solidFill>
                <a:schemeClr val="bg1"/>
              </a:solidFill>
              <a:effectLst/>
            </a:endParaRPr>
          </a:p>
          <a:p>
            <a:endParaRPr lang="en-IN" dirty="0">
              <a:solidFill>
                <a:schemeClr val="bg1"/>
              </a:solidFill>
            </a:endParaRPr>
          </a:p>
        </p:txBody>
      </p:sp>
    </p:spTree>
    <p:extLst>
      <p:ext uri="{BB962C8B-B14F-4D97-AF65-F5344CB8AC3E}">
        <p14:creationId xmlns:p14="http://schemas.microsoft.com/office/powerpoint/2010/main" val="3529672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lnSpc>
                <a:spcPct val="90000"/>
              </a:lnSpc>
              <a:spcBef>
                <a:spcPts val="0"/>
              </a:spcBef>
              <a:spcAft>
                <a:spcPts val="0"/>
              </a:spcAft>
              <a:buSzPts val="2800"/>
              <a:buNone/>
            </a:pPr>
            <a:r>
              <a:rPr lang="en-US"/>
              <a:t>PYTHON LIBRARIES USED:</a:t>
            </a:r>
            <a:endParaRPr/>
          </a:p>
        </p:txBody>
      </p:sp>
      <p:sp>
        <p:nvSpPr>
          <p:cNvPr id="313" name="Google Shape;313;p45"/>
          <p:cNvSpPr txBox="1">
            <a:spLocks noGrp="1"/>
          </p:cNvSpPr>
          <p:nvPr>
            <p:ph type="body" idx="1"/>
          </p:nvPr>
        </p:nvSpPr>
        <p:spPr>
          <a:xfrm>
            <a:off x="311700" y="1192650"/>
            <a:ext cx="3297300" cy="3297900"/>
          </a:xfrm>
          <a:prstGeom prst="rect">
            <a:avLst/>
          </a:prstGeom>
          <a:noFill/>
          <a:ln>
            <a:noFill/>
          </a:ln>
        </p:spPr>
        <p:txBody>
          <a:bodyPr spcFirstLastPara="1" wrap="square" lIns="91425" tIns="91425" rIns="91425" bIns="91425" anchor="t" anchorCtr="0">
            <a:normAutofit/>
          </a:bodyPr>
          <a:lstStyle/>
          <a:p>
            <a:pPr marL="457200" lvl="0" indent="-342900" algn="l" rtl="0">
              <a:lnSpc>
                <a:spcPct val="120000"/>
              </a:lnSpc>
              <a:spcBef>
                <a:spcPts val="0"/>
              </a:spcBef>
              <a:spcAft>
                <a:spcPts val="0"/>
              </a:spcAft>
              <a:buSzPts val="1800"/>
              <a:buChar char="●"/>
            </a:pPr>
            <a:r>
              <a:rPr lang="en-US"/>
              <a:t>opencv-python</a:t>
            </a:r>
            <a:endParaRPr/>
          </a:p>
          <a:p>
            <a:pPr marL="457200" lvl="0" indent="-342900" algn="l" rtl="0">
              <a:lnSpc>
                <a:spcPct val="120000"/>
              </a:lnSpc>
              <a:spcBef>
                <a:spcPts val="0"/>
              </a:spcBef>
              <a:spcAft>
                <a:spcPts val="0"/>
              </a:spcAft>
              <a:buSzPts val="1800"/>
              <a:buChar char="●"/>
            </a:pPr>
            <a:r>
              <a:rPr lang="en-US"/>
              <a:t>Pillow</a:t>
            </a:r>
            <a:endParaRPr/>
          </a:p>
          <a:p>
            <a:pPr marL="457200" lvl="0" indent="-342900" algn="l" rtl="0">
              <a:lnSpc>
                <a:spcPct val="120000"/>
              </a:lnSpc>
              <a:spcBef>
                <a:spcPts val="0"/>
              </a:spcBef>
              <a:spcAft>
                <a:spcPts val="0"/>
              </a:spcAft>
              <a:buSzPts val="1800"/>
              <a:buChar char="●"/>
            </a:pPr>
            <a:r>
              <a:rPr lang="en-US"/>
              <a:t>tkinter  </a:t>
            </a:r>
            <a:endParaRPr/>
          </a:p>
          <a:p>
            <a:pPr marL="457200" lvl="0" indent="-342900" algn="l" rtl="0">
              <a:lnSpc>
                <a:spcPct val="120000"/>
              </a:lnSpc>
              <a:spcBef>
                <a:spcPts val="0"/>
              </a:spcBef>
              <a:spcAft>
                <a:spcPts val="0"/>
              </a:spcAft>
              <a:buSzPts val="1800"/>
              <a:buChar char="●"/>
            </a:pPr>
            <a:r>
              <a:rPr lang="en-US"/>
              <a:t>mtcnn</a:t>
            </a:r>
            <a:endParaRPr/>
          </a:p>
          <a:p>
            <a:pPr marL="457200" lvl="0" indent="-342900" algn="l" rtl="0">
              <a:lnSpc>
                <a:spcPct val="120000"/>
              </a:lnSpc>
              <a:spcBef>
                <a:spcPts val="0"/>
              </a:spcBef>
              <a:spcAft>
                <a:spcPts val="0"/>
              </a:spcAft>
              <a:buSzPts val="1800"/>
              <a:buChar char="●"/>
            </a:pPr>
            <a:r>
              <a:rPr lang="en-US"/>
              <a:t>json</a:t>
            </a:r>
            <a:endParaRPr/>
          </a:p>
          <a:p>
            <a:pPr marL="457200" lvl="0" indent="-342900" algn="l" rtl="0">
              <a:lnSpc>
                <a:spcPct val="120000"/>
              </a:lnSpc>
              <a:spcBef>
                <a:spcPts val="0"/>
              </a:spcBef>
              <a:spcAft>
                <a:spcPts val="0"/>
              </a:spcAft>
              <a:buSzPts val="1800"/>
              <a:buChar char="●"/>
            </a:pPr>
            <a:r>
              <a:rPr lang="en-US"/>
              <a:t>os</a:t>
            </a:r>
            <a:endParaRPr/>
          </a:p>
          <a:p>
            <a:pPr marL="457200" lvl="0" indent="-342900" algn="l" rtl="0">
              <a:lnSpc>
                <a:spcPct val="120000"/>
              </a:lnSpc>
              <a:spcBef>
                <a:spcPts val="0"/>
              </a:spcBef>
              <a:spcAft>
                <a:spcPts val="0"/>
              </a:spcAft>
              <a:buSzPts val="1800"/>
              <a:buChar char="●"/>
            </a:pPr>
            <a:r>
              <a:rPr lang="en-US"/>
              <a:t>tensorflow and keras</a:t>
            </a:r>
            <a:endParaRPr/>
          </a:p>
          <a:p>
            <a:pPr marL="457200" lvl="0" indent="-342900" algn="l" rtl="0">
              <a:lnSpc>
                <a:spcPct val="120000"/>
              </a:lnSpc>
              <a:spcBef>
                <a:spcPts val="0"/>
              </a:spcBef>
              <a:spcAft>
                <a:spcPts val="0"/>
              </a:spcAft>
              <a:buSzPts val="1800"/>
              <a:buChar char="●"/>
            </a:pPr>
            <a:r>
              <a:rPr lang="en-US"/>
              <a:t>math</a:t>
            </a:r>
            <a:endParaRPr/>
          </a:p>
        </p:txBody>
      </p:sp>
      <p:sp>
        <p:nvSpPr>
          <p:cNvPr id="314" name="Google Shape;314;p45"/>
          <p:cNvSpPr txBox="1">
            <a:spLocks noGrp="1"/>
          </p:cNvSpPr>
          <p:nvPr>
            <p:ph type="body" idx="4294967295"/>
          </p:nvPr>
        </p:nvSpPr>
        <p:spPr>
          <a:xfrm>
            <a:off x="5846763" y="1192213"/>
            <a:ext cx="3297237" cy="3298825"/>
          </a:xfrm>
          <a:prstGeom prst="rect">
            <a:avLst/>
          </a:prstGeom>
          <a:noFill/>
          <a:ln>
            <a:noFill/>
          </a:ln>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Char char="●"/>
            </a:pPr>
            <a:r>
              <a:rPr lang="en-US"/>
              <a:t>pathlib</a:t>
            </a:r>
            <a:endParaRPr/>
          </a:p>
          <a:p>
            <a:pPr marL="457200" lvl="0" indent="-342900" algn="l" rtl="0">
              <a:lnSpc>
                <a:spcPct val="100000"/>
              </a:lnSpc>
              <a:spcBef>
                <a:spcPts val="0"/>
              </a:spcBef>
              <a:spcAft>
                <a:spcPts val="0"/>
              </a:spcAft>
              <a:buSzPts val="1800"/>
              <a:buChar char="●"/>
            </a:pPr>
            <a:r>
              <a:rPr lang="en-US"/>
              <a:t>numpy</a:t>
            </a:r>
            <a:endParaRPr/>
          </a:p>
          <a:p>
            <a:pPr marL="457200" lvl="0" indent="-342900" algn="l" rtl="0">
              <a:lnSpc>
                <a:spcPct val="100000"/>
              </a:lnSpc>
              <a:spcBef>
                <a:spcPts val="0"/>
              </a:spcBef>
              <a:spcAft>
                <a:spcPts val="0"/>
              </a:spcAft>
              <a:buSzPts val="1800"/>
              <a:buChar char="●"/>
            </a:pPr>
            <a:r>
              <a:rPr lang="en-US"/>
              <a:t>cryptography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3"/>
          <p:cNvSpPr txBox="1">
            <a:spLocks noGrp="1"/>
          </p:cNvSpPr>
          <p:nvPr>
            <p:ph type="title"/>
          </p:nvPr>
        </p:nvSpPr>
        <p:spPr>
          <a:xfrm>
            <a:off x="311700" y="228802"/>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accent3"/>
              </a:buClr>
              <a:buSzPts val="2800"/>
              <a:buFont typeface="Bookman Old Style"/>
              <a:buNone/>
            </a:pPr>
            <a:r>
              <a:rPr lang="en-US" sz="3200" cap="none">
                <a:solidFill>
                  <a:schemeClr val="accent3"/>
                </a:solidFill>
              </a:rPr>
              <a:t>References</a:t>
            </a:r>
            <a:endParaRPr/>
          </a:p>
        </p:txBody>
      </p:sp>
      <p:sp>
        <p:nvSpPr>
          <p:cNvPr id="320" name="Google Shape;320;p23"/>
          <p:cNvSpPr txBox="1">
            <a:spLocks noGrp="1"/>
          </p:cNvSpPr>
          <p:nvPr>
            <p:ph type="body" idx="1"/>
          </p:nvPr>
        </p:nvSpPr>
        <p:spPr>
          <a:xfrm>
            <a:off x="311700" y="996530"/>
            <a:ext cx="8520600" cy="3416400"/>
          </a:xfrm>
          <a:prstGeom prst="rect">
            <a:avLst/>
          </a:prstGeom>
          <a:noFill/>
          <a:ln>
            <a:noFill/>
          </a:ln>
        </p:spPr>
        <p:txBody>
          <a:bodyPr spcFirstLastPara="1" wrap="square" lIns="91425" tIns="91425" rIns="91425" bIns="91425" anchor="t" anchorCtr="0">
            <a:noAutofit/>
          </a:bodyPr>
          <a:lstStyle/>
          <a:p>
            <a:pPr marL="285750" lvl="0" indent="-264318" algn="l" rtl="0">
              <a:lnSpc>
                <a:spcPct val="107000"/>
              </a:lnSpc>
              <a:spcBef>
                <a:spcPts val="0"/>
              </a:spcBef>
              <a:spcAft>
                <a:spcPts val="0"/>
              </a:spcAft>
              <a:buClr>
                <a:schemeClr val="lt1"/>
              </a:buClr>
              <a:buSzPts val="1400"/>
              <a:buChar char="●"/>
            </a:pPr>
            <a:r>
              <a:rPr lang="en-US" sz="1400">
                <a:latin typeface="Times New Roman"/>
                <a:ea typeface="Times New Roman"/>
                <a:cs typeface="Times New Roman"/>
                <a:sym typeface="Times New Roman"/>
              </a:rPr>
              <a:t>For </a:t>
            </a:r>
            <a:r>
              <a:rPr lang="en-US" sz="1400" b="1">
                <a:latin typeface="Times New Roman"/>
                <a:ea typeface="Times New Roman"/>
                <a:cs typeface="Times New Roman"/>
                <a:sym typeface="Times New Roman"/>
              </a:rPr>
              <a:t>GUI</a:t>
            </a:r>
            <a:r>
              <a:rPr lang="en-US" sz="1400">
                <a:latin typeface="Times New Roman"/>
                <a:ea typeface="Times New Roman"/>
                <a:cs typeface="Times New Roman"/>
                <a:sym typeface="Times New Roman"/>
              </a:rPr>
              <a:t> using tkinter: this video has  covered the tkinter python. Using this and as we need we are planning to build gui for our application. : </a:t>
            </a:r>
            <a:r>
              <a:rPr lang="en-US" sz="1400" u="sng">
                <a:solidFill>
                  <a:schemeClr val="hlink"/>
                </a:solidFill>
                <a:latin typeface="Times New Roman"/>
                <a:ea typeface="Times New Roman"/>
                <a:cs typeface="Times New Roman"/>
                <a:sym typeface="Times New Roman"/>
                <a:hlinkClick r:id="rId3"/>
              </a:rPr>
              <a:t>https://www.youtube.com/watch?v=YXPyB4XeYLA</a:t>
            </a:r>
            <a:endParaRPr sz="1400" u="sng">
              <a:solidFill>
                <a:schemeClr val="hlink"/>
              </a:solidFill>
              <a:latin typeface="Times New Roman"/>
              <a:ea typeface="Times New Roman"/>
              <a:cs typeface="Times New Roman"/>
              <a:sym typeface="Times New Roman"/>
            </a:endParaRPr>
          </a:p>
          <a:p>
            <a:pPr marL="285750" lvl="0" indent="-175418" algn="l" rtl="0">
              <a:lnSpc>
                <a:spcPct val="107000"/>
              </a:lnSpc>
              <a:spcBef>
                <a:spcPts val="0"/>
              </a:spcBef>
              <a:spcAft>
                <a:spcPts val="0"/>
              </a:spcAft>
              <a:buClr>
                <a:schemeClr val="lt1"/>
              </a:buClr>
              <a:buSzPts val="1400"/>
              <a:buNone/>
            </a:pPr>
            <a:endParaRPr sz="1400" u="sng">
              <a:solidFill>
                <a:srgbClr val="0563C1"/>
              </a:solidFill>
              <a:latin typeface="Times New Roman"/>
              <a:ea typeface="Times New Roman"/>
              <a:cs typeface="Times New Roman"/>
              <a:sym typeface="Times New Roman"/>
            </a:endParaRPr>
          </a:p>
          <a:p>
            <a:pPr marL="285750" lvl="0" indent="-264318" algn="l" rtl="0">
              <a:lnSpc>
                <a:spcPct val="107000"/>
              </a:lnSpc>
              <a:spcBef>
                <a:spcPts val="0"/>
              </a:spcBef>
              <a:spcAft>
                <a:spcPts val="0"/>
              </a:spcAft>
              <a:buClr>
                <a:schemeClr val="lt1"/>
              </a:buClr>
              <a:buSzPts val="1400"/>
              <a:buChar char="●"/>
            </a:pPr>
            <a:r>
              <a:rPr lang="en-US" sz="1400">
                <a:latin typeface="Times New Roman"/>
                <a:ea typeface="Times New Roman"/>
                <a:cs typeface="Times New Roman"/>
                <a:sym typeface="Times New Roman"/>
              </a:rPr>
              <a:t>OpenCv tutorial from youtube</a:t>
            </a:r>
            <a:endParaRPr sz="1400">
              <a:latin typeface="Times New Roman"/>
              <a:ea typeface="Times New Roman"/>
              <a:cs typeface="Times New Roman"/>
              <a:sym typeface="Times New Roman"/>
            </a:endParaRPr>
          </a:p>
          <a:p>
            <a:pPr marL="0" lvl="0" indent="0" algn="l" rtl="0">
              <a:lnSpc>
                <a:spcPct val="107000"/>
              </a:lnSpc>
              <a:spcBef>
                <a:spcPts val="0"/>
              </a:spcBef>
              <a:spcAft>
                <a:spcPts val="0"/>
              </a:spcAft>
              <a:buClr>
                <a:schemeClr val="lt1"/>
              </a:buClr>
              <a:buSzPts val="1400"/>
              <a:buNone/>
            </a:pPr>
            <a:r>
              <a:rPr lang="en-US" sz="1400">
                <a:latin typeface="Times New Roman"/>
                <a:ea typeface="Times New Roman"/>
                <a:cs typeface="Times New Roman"/>
                <a:sym typeface="Times New Roman"/>
              </a:rPr>
              <a:t>	: </a:t>
            </a:r>
            <a:r>
              <a:rPr lang="en-US" sz="1400" u="sng">
                <a:solidFill>
                  <a:schemeClr val="hlink"/>
                </a:solidFill>
                <a:latin typeface="Times New Roman"/>
                <a:ea typeface="Times New Roman"/>
                <a:cs typeface="Times New Roman"/>
                <a:sym typeface="Times New Roman"/>
                <a:hlinkClick r:id="rId4"/>
              </a:rPr>
              <a:t>https://www.youtube.com/watch?v=oXlwWbU8l2o</a:t>
            </a:r>
            <a:endParaRPr sz="1400">
              <a:latin typeface="Calibri"/>
              <a:ea typeface="Calibri"/>
              <a:cs typeface="Calibri"/>
              <a:sym typeface="Calibri"/>
            </a:endParaRPr>
          </a:p>
          <a:p>
            <a:pPr marL="285750" lvl="0" indent="-175418" algn="l" rtl="0">
              <a:lnSpc>
                <a:spcPct val="107000"/>
              </a:lnSpc>
              <a:spcBef>
                <a:spcPts val="0"/>
              </a:spcBef>
              <a:spcAft>
                <a:spcPts val="0"/>
              </a:spcAft>
              <a:buClr>
                <a:schemeClr val="lt1"/>
              </a:buClr>
              <a:buSzPts val="1400"/>
              <a:buNone/>
            </a:pPr>
            <a:endParaRPr sz="1400">
              <a:latin typeface="Times New Roman"/>
              <a:ea typeface="Times New Roman"/>
              <a:cs typeface="Times New Roman"/>
              <a:sym typeface="Times New Roman"/>
            </a:endParaRPr>
          </a:p>
          <a:p>
            <a:pPr marL="285750" lvl="0" indent="-264318" algn="l" rtl="0">
              <a:lnSpc>
                <a:spcPct val="107000"/>
              </a:lnSpc>
              <a:spcBef>
                <a:spcPts val="0"/>
              </a:spcBef>
              <a:spcAft>
                <a:spcPts val="0"/>
              </a:spcAft>
              <a:buClr>
                <a:schemeClr val="lt1"/>
              </a:buClr>
              <a:buSzPts val="1400"/>
              <a:buChar char="●"/>
            </a:pPr>
            <a:r>
              <a:rPr lang="en-US" sz="1400">
                <a:latin typeface="Times New Roman"/>
                <a:ea typeface="Times New Roman"/>
                <a:cs typeface="Times New Roman"/>
                <a:sym typeface="Times New Roman"/>
              </a:rPr>
              <a:t> How to create simple image editor video: </a:t>
            </a:r>
            <a:r>
              <a:rPr lang="en-US" sz="1400" u="sng">
                <a:solidFill>
                  <a:schemeClr val="hlink"/>
                </a:solidFill>
                <a:latin typeface="Times New Roman"/>
                <a:ea typeface="Times New Roman"/>
                <a:cs typeface="Times New Roman"/>
                <a:sym typeface="Times New Roman"/>
                <a:hlinkClick r:id="rId5"/>
              </a:rPr>
              <a:t>https://www.youtube.com/watch?v=gA4Uv6uE0f8&amp;t=1346s</a:t>
            </a:r>
            <a:endParaRPr sz="1400">
              <a:latin typeface="Calibri"/>
              <a:ea typeface="Calibri"/>
              <a:cs typeface="Calibri"/>
              <a:sym typeface="Calibri"/>
            </a:endParaRPr>
          </a:p>
          <a:p>
            <a:pPr marL="285750" lvl="0" indent="-175418" algn="l" rtl="0">
              <a:lnSpc>
                <a:spcPct val="107000"/>
              </a:lnSpc>
              <a:spcBef>
                <a:spcPts val="0"/>
              </a:spcBef>
              <a:spcAft>
                <a:spcPts val="0"/>
              </a:spcAft>
              <a:buSzPts val="1400"/>
              <a:buFont typeface="Times New Roman"/>
              <a:buNone/>
            </a:pPr>
            <a:endParaRPr sz="1400">
              <a:latin typeface="Times New Roman"/>
              <a:ea typeface="Times New Roman"/>
              <a:cs typeface="Times New Roman"/>
              <a:sym typeface="Times New Roman"/>
            </a:endParaRPr>
          </a:p>
          <a:p>
            <a:pPr marL="285750" lvl="0" indent="-264318" algn="l" rtl="0">
              <a:lnSpc>
                <a:spcPct val="107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pillow documentation: </a:t>
            </a:r>
            <a:r>
              <a:rPr lang="en-US" sz="1400" u="sng">
                <a:solidFill>
                  <a:schemeClr val="hlink"/>
                </a:solidFill>
                <a:latin typeface="Times New Roman"/>
                <a:ea typeface="Times New Roman"/>
                <a:cs typeface="Times New Roman"/>
                <a:sym typeface="Times New Roman"/>
                <a:hlinkClick r:id="rId6"/>
              </a:rPr>
              <a:t>https://pillow.readthedocs.io/</a:t>
            </a:r>
            <a:endParaRPr sz="1400">
              <a:latin typeface="Times New Roman"/>
              <a:ea typeface="Times New Roman"/>
              <a:cs typeface="Times New Roman"/>
              <a:sym typeface="Times New Roman"/>
            </a:endParaRPr>
          </a:p>
          <a:p>
            <a:pPr marL="285750" lvl="0" indent="-175418" algn="l" rtl="0">
              <a:lnSpc>
                <a:spcPct val="107000"/>
              </a:lnSpc>
              <a:spcBef>
                <a:spcPts val="0"/>
              </a:spcBef>
              <a:spcAft>
                <a:spcPts val="0"/>
              </a:spcAft>
              <a:buSzPts val="1400"/>
              <a:buFont typeface="Times New Roman"/>
              <a:buNone/>
            </a:pPr>
            <a:endParaRPr sz="1400">
              <a:latin typeface="Times New Roman"/>
              <a:ea typeface="Times New Roman"/>
              <a:cs typeface="Times New Roman"/>
              <a:sym typeface="Times New Roman"/>
            </a:endParaRPr>
          </a:p>
          <a:p>
            <a:pPr marL="285750" lvl="0" indent="-264318" algn="l" rtl="0">
              <a:lnSpc>
                <a:spcPct val="107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opencv documentation: </a:t>
            </a:r>
            <a:r>
              <a:rPr lang="en-US" sz="1400" u="sng">
                <a:solidFill>
                  <a:schemeClr val="hlink"/>
                </a:solidFill>
                <a:latin typeface="Times New Roman"/>
                <a:ea typeface="Times New Roman"/>
                <a:cs typeface="Times New Roman"/>
                <a:sym typeface="Times New Roman"/>
                <a:hlinkClick r:id="rId7"/>
              </a:rPr>
              <a:t>https://docs.opencv.org/master/d6/d00/tutorial_py_root.html</a:t>
            </a:r>
            <a:endParaRPr sz="1400">
              <a:latin typeface="Times New Roman"/>
              <a:ea typeface="Times New Roman"/>
              <a:cs typeface="Times New Roman"/>
              <a:sym typeface="Times New Roman"/>
            </a:endParaRPr>
          </a:p>
          <a:p>
            <a:pPr marL="285750" lvl="0" indent="-175418" algn="l" rtl="0">
              <a:lnSpc>
                <a:spcPct val="107000"/>
              </a:lnSpc>
              <a:spcBef>
                <a:spcPts val="0"/>
              </a:spcBef>
              <a:spcAft>
                <a:spcPts val="0"/>
              </a:spcAft>
              <a:buSzPts val="1400"/>
              <a:buFont typeface="Calibri"/>
              <a:buNone/>
            </a:pPr>
            <a:endParaRPr sz="1400">
              <a:latin typeface="Calibri"/>
              <a:ea typeface="Calibri"/>
              <a:cs typeface="Calibri"/>
              <a:sym typeface="Calibri"/>
            </a:endParaRPr>
          </a:p>
          <a:p>
            <a:pPr marL="285750" lvl="0" indent="-264318" algn="l" rtl="0">
              <a:lnSpc>
                <a:spcPct val="107000"/>
              </a:lnSpc>
              <a:spcBef>
                <a:spcPts val="0"/>
              </a:spcBef>
              <a:spcAft>
                <a:spcPts val="0"/>
              </a:spcAft>
              <a:buSzPts val="1400"/>
              <a:buFont typeface="Calibri"/>
              <a:buChar char="●"/>
            </a:pPr>
            <a:r>
              <a:rPr lang="en-US" sz="1400">
                <a:latin typeface="Calibri"/>
                <a:ea typeface="Calibri"/>
                <a:cs typeface="Calibri"/>
                <a:sym typeface="Calibri"/>
              </a:rPr>
              <a:t>tkinter documentation: </a:t>
            </a:r>
            <a:r>
              <a:rPr lang="en-US" sz="1400" u="sng">
                <a:solidFill>
                  <a:schemeClr val="hlink"/>
                </a:solidFill>
                <a:latin typeface="Calibri"/>
                <a:ea typeface="Calibri"/>
                <a:cs typeface="Calibri"/>
                <a:sym typeface="Calibri"/>
                <a:hlinkClick r:id="rId8"/>
              </a:rPr>
              <a:t>https://docs.python.org/3/library/tk.html#:~:text=The%20tkinter%20package%20is%20a%20thin%20object-oriented%20layer,that%20implement%20the%20Tk%20widgets%20as%20Python%20classes</a:t>
            </a:r>
            <a:endParaRPr sz="1400">
              <a:latin typeface="Calibri"/>
              <a:ea typeface="Calibri"/>
              <a:cs typeface="Calibri"/>
              <a:sym typeface="Calibri"/>
            </a:endParaRPr>
          </a:p>
          <a:p>
            <a:pPr marL="285750" lvl="0" indent="-175418" algn="l" rtl="0">
              <a:lnSpc>
                <a:spcPct val="107000"/>
              </a:lnSpc>
              <a:spcBef>
                <a:spcPts val="0"/>
              </a:spcBef>
              <a:spcAft>
                <a:spcPts val="0"/>
              </a:spcAft>
              <a:buSzPts val="1400"/>
              <a:buFont typeface="Calibri"/>
              <a:buNone/>
            </a:pPr>
            <a:endParaRPr sz="1400">
              <a:latin typeface="Calibri"/>
              <a:ea typeface="Calibri"/>
              <a:cs typeface="Calibri"/>
              <a:sym typeface="Calibri"/>
            </a:endParaRPr>
          </a:p>
          <a:p>
            <a:pPr marL="457200" lvl="0" indent="0" algn="l" rtl="0">
              <a:lnSpc>
                <a:spcPct val="107000"/>
              </a:lnSpc>
              <a:spcBef>
                <a:spcPts val="0"/>
              </a:spcBef>
              <a:spcAft>
                <a:spcPts val="0"/>
              </a:spcAft>
              <a:buSzPts val="1800"/>
              <a:buNone/>
            </a:pPr>
            <a:endParaRPr sz="1400">
              <a:latin typeface="Calibri"/>
              <a:ea typeface="Calibri"/>
              <a:cs typeface="Calibri"/>
              <a:sym typeface="Calibri"/>
            </a:endParaRPr>
          </a:p>
          <a:p>
            <a:pPr marL="285750" lvl="0" indent="-171450" algn="l" rtl="0">
              <a:lnSpc>
                <a:spcPct val="107000"/>
              </a:lnSpc>
              <a:spcBef>
                <a:spcPts val="0"/>
              </a:spcBef>
              <a:spcAft>
                <a:spcPts val="0"/>
              </a:spcAft>
              <a:buClr>
                <a:schemeClr val="lt1"/>
              </a:buClr>
              <a:buSzPts val="1658"/>
              <a:buNone/>
            </a:pPr>
            <a:endParaRPr sz="1400">
              <a:latin typeface="Times New Roman"/>
              <a:ea typeface="Times New Roman"/>
              <a:cs typeface="Times New Roman"/>
              <a:sym typeface="Times New Roman"/>
            </a:endParaRPr>
          </a:p>
          <a:p>
            <a:pPr marL="285750" lvl="0" indent="-171450" algn="l" rtl="0">
              <a:lnSpc>
                <a:spcPct val="107000"/>
              </a:lnSpc>
              <a:spcBef>
                <a:spcPts val="0"/>
              </a:spcBef>
              <a:spcAft>
                <a:spcPts val="0"/>
              </a:spcAft>
              <a:buClr>
                <a:schemeClr val="lt1"/>
              </a:buClr>
              <a:buSzPts val="1658"/>
              <a:buNone/>
            </a:pPr>
            <a:endParaRPr sz="1400">
              <a:latin typeface="Calibri"/>
              <a:ea typeface="Calibri"/>
              <a:cs typeface="Calibri"/>
              <a:sym typeface="Calibri"/>
            </a:endParaRPr>
          </a:p>
          <a:p>
            <a:pPr marL="285750" lvl="0" indent="-171450" algn="l" rtl="0">
              <a:lnSpc>
                <a:spcPct val="107000"/>
              </a:lnSpc>
              <a:spcBef>
                <a:spcPts val="0"/>
              </a:spcBef>
              <a:spcAft>
                <a:spcPts val="0"/>
              </a:spcAft>
              <a:buClr>
                <a:schemeClr val="lt1"/>
              </a:buClr>
              <a:buSzPts val="3500"/>
              <a:buNone/>
            </a:pPr>
            <a:endParaRPr sz="1400">
              <a:latin typeface="Times New Roman"/>
              <a:ea typeface="Times New Roman"/>
              <a:cs typeface="Times New Roman"/>
              <a:sym typeface="Times New Roman"/>
            </a:endParaRPr>
          </a:p>
          <a:p>
            <a:pPr marL="285750" lvl="0" indent="-171450" algn="l" rtl="0">
              <a:lnSpc>
                <a:spcPct val="107000"/>
              </a:lnSpc>
              <a:spcBef>
                <a:spcPts val="0"/>
              </a:spcBef>
              <a:spcAft>
                <a:spcPts val="0"/>
              </a:spcAft>
              <a:buClr>
                <a:schemeClr val="lt1"/>
              </a:buClr>
              <a:buSzPts val="3500"/>
              <a:buNone/>
            </a:pPr>
            <a:endParaRPr sz="1400">
              <a:latin typeface="Times New Roman"/>
              <a:ea typeface="Times New Roman"/>
              <a:cs typeface="Times New Roman"/>
              <a:sym typeface="Times New Roman"/>
            </a:endParaRPr>
          </a:p>
          <a:p>
            <a:pPr marL="0" lvl="0" indent="0" algn="l" rtl="0">
              <a:lnSpc>
                <a:spcPct val="107000"/>
              </a:lnSpc>
              <a:spcBef>
                <a:spcPts val="0"/>
              </a:spcBef>
              <a:spcAft>
                <a:spcPts val="0"/>
              </a:spcAft>
              <a:buClr>
                <a:schemeClr val="lt1"/>
              </a:buClr>
              <a:buSzPts val="3500"/>
              <a:buNone/>
            </a:pPr>
            <a:r>
              <a:rPr lang="en-US" sz="1400">
                <a:latin typeface="Times New Roman"/>
                <a:ea typeface="Times New Roman"/>
                <a:cs typeface="Times New Roman"/>
                <a:sym typeface="Times New Roman"/>
              </a:rPr>
              <a:t>	</a:t>
            </a:r>
            <a:endParaRPr sz="1400">
              <a:latin typeface="Calibri"/>
              <a:ea typeface="Calibri"/>
              <a:cs typeface="Calibri"/>
              <a:sym typeface="Calibri"/>
            </a:endParaRPr>
          </a:p>
          <a:p>
            <a:pPr marL="285750" lvl="0" indent="-171450" algn="l" rtl="0">
              <a:lnSpc>
                <a:spcPct val="107000"/>
              </a:lnSpc>
              <a:spcBef>
                <a:spcPts val="0"/>
              </a:spcBef>
              <a:spcAft>
                <a:spcPts val="0"/>
              </a:spcAft>
              <a:buClr>
                <a:schemeClr val="lt1"/>
              </a:buClr>
              <a:buSzPts val="4500"/>
              <a:buNone/>
            </a:pPr>
            <a:endParaRPr sz="14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accent3"/>
              </a:buClr>
              <a:buSzPts val="2800"/>
              <a:buFont typeface="Bookman Old Style"/>
              <a:buNone/>
            </a:pPr>
            <a:r>
              <a:rPr lang="en-US" sz="3200">
                <a:solidFill>
                  <a:schemeClr val="accent3"/>
                </a:solidFill>
              </a:rPr>
              <a:t>                         </a:t>
            </a:r>
            <a:r>
              <a:rPr lang="en-US" sz="3200" cap="none">
                <a:solidFill>
                  <a:schemeClr val="accent3"/>
                </a:solidFill>
              </a:rPr>
              <a:t>Problem definition</a:t>
            </a:r>
            <a:endParaRPr sz="3200" cap="none">
              <a:solidFill>
                <a:schemeClr val="accent3"/>
              </a:solidFill>
            </a:endParaRPr>
          </a:p>
        </p:txBody>
      </p:sp>
      <p:sp>
        <p:nvSpPr>
          <p:cNvPr id="162" name="Google Shape;162;p3"/>
          <p:cNvSpPr txBox="1"/>
          <p:nvPr/>
        </p:nvSpPr>
        <p:spPr>
          <a:xfrm>
            <a:off x="905250" y="1155275"/>
            <a:ext cx="7333500" cy="30168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FFFFFF"/>
              </a:buClr>
              <a:buSzPts val="2200"/>
              <a:buFont typeface="Rockwell"/>
              <a:buChar char="❖"/>
            </a:pPr>
            <a:r>
              <a:rPr lang="en-US" sz="2200">
                <a:solidFill>
                  <a:srgbClr val="FFFFFF"/>
                </a:solidFill>
                <a:latin typeface="Rockwell"/>
                <a:ea typeface="Rockwell"/>
                <a:cs typeface="Rockwell"/>
                <a:sym typeface="Rockwell"/>
              </a:rPr>
              <a:t>S</a:t>
            </a:r>
            <a:r>
              <a:rPr lang="en-US" sz="2200" b="0" i="0" u="none" strike="noStrike" cap="none">
                <a:solidFill>
                  <a:srgbClr val="FFFFFF"/>
                </a:solidFill>
                <a:latin typeface="Rockwell"/>
                <a:ea typeface="Rockwell"/>
                <a:cs typeface="Rockwell"/>
                <a:sym typeface="Rockwell"/>
              </a:rPr>
              <a:t>teganography </a:t>
            </a:r>
            <a:endParaRPr sz="2200" b="0" i="0" u="none" strike="noStrike" cap="none">
              <a:solidFill>
                <a:srgbClr val="FFFFFF"/>
              </a:solidFill>
              <a:latin typeface="Rockwell"/>
              <a:ea typeface="Rockwell"/>
              <a:cs typeface="Rockwell"/>
              <a:sym typeface="Rockwell"/>
            </a:endParaRPr>
          </a:p>
          <a:p>
            <a:pPr marL="9144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457200" marR="0" lvl="0" indent="-342900" algn="l" rtl="0">
              <a:lnSpc>
                <a:spcPct val="100000"/>
              </a:lnSpc>
              <a:spcBef>
                <a:spcPts val="0"/>
              </a:spcBef>
              <a:spcAft>
                <a:spcPts val="0"/>
              </a:spcAft>
              <a:buClr>
                <a:srgbClr val="FFFFFF"/>
              </a:buClr>
              <a:buSzPts val="1800"/>
              <a:buFont typeface="Rockwell"/>
              <a:buChar char="➢"/>
            </a:pPr>
            <a:r>
              <a:rPr lang="en-US" sz="1800" b="0" i="0" u="none" strike="noStrike" cap="none">
                <a:solidFill>
                  <a:srgbClr val="FFFFFF"/>
                </a:solidFill>
                <a:latin typeface="Rockwell"/>
                <a:ea typeface="Rockwell"/>
                <a:cs typeface="Rockwell"/>
                <a:sym typeface="Rockwell"/>
              </a:rPr>
              <a:t>Hiding secret message.</a:t>
            </a:r>
            <a:endParaRPr sz="1800" b="0" i="0" u="none" strike="noStrike" cap="none">
              <a:solidFill>
                <a:srgbClr val="FFFFFF"/>
              </a:solidFill>
              <a:latin typeface="Rockwell"/>
              <a:ea typeface="Rockwell"/>
              <a:cs typeface="Rockwell"/>
              <a:sym typeface="Rockwell"/>
            </a:endParaRPr>
          </a:p>
          <a:p>
            <a:pPr marL="13716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Rockwell"/>
                <a:ea typeface="Rockwell"/>
                <a:cs typeface="Rockwell"/>
                <a:sym typeface="Rockwell"/>
              </a:rPr>
              <a:t> </a:t>
            </a:r>
            <a:endParaRPr sz="1800" b="0" i="0" u="none" strike="noStrike" cap="none">
              <a:solidFill>
                <a:srgbClr val="FFFFFF"/>
              </a:solidFill>
              <a:latin typeface="Rockwell"/>
              <a:ea typeface="Rockwell"/>
              <a:cs typeface="Rockwell"/>
              <a:sym typeface="Rockwell"/>
            </a:endParaRPr>
          </a:p>
          <a:p>
            <a:pPr marL="457200" marR="0" lvl="0" indent="-342900" algn="l" rtl="0">
              <a:lnSpc>
                <a:spcPct val="100000"/>
              </a:lnSpc>
              <a:spcBef>
                <a:spcPts val="0"/>
              </a:spcBef>
              <a:spcAft>
                <a:spcPts val="0"/>
              </a:spcAft>
              <a:buClr>
                <a:srgbClr val="FFFFFF"/>
              </a:buClr>
              <a:buSzPts val="1800"/>
              <a:buFont typeface="Rockwell"/>
              <a:buChar char="➢"/>
            </a:pPr>
            <a:r>
              <a:rPr lang="en-US" sz="1800" b="0" i="0" u="none" strike="noStrike" cap="none">
                <a:solidFill>
                  <a:srgbClr val="FFFFFF"/>
                </a:solidFill>
                <a:latin typeface="Rockwell"/>
                <a:ea typeface="Rockwell"/>
                <a:cs typeface="Rockwell"/>
                <a:sym typeface="Rockwell"/>
              </a:rPr>
              <a:t>Confidential communication and data storing.</a:t>
            </a:r>
            <a:endParaRPr sz="1800" b="0" i="0" u="none" strike="noStrike" cap="none">
              <a:solidFill>
                <a:srgbClr val="FFFFFF"/>
              </a:solidFill>
              <a:latin typeface="Rockwell"/>
              <a:ea typeface="Rockwell"/>
              <a:cs typeface="Rockwell"/>
              <a:sym typeface="Rockwell"/>
            </a:endParaRPr>
          </a:p>
          <a:p>
            <a:pPr marL="13716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457200" marR="0" lvl="0" indent="-342900" algn="l" rtl="0">
              <a:lnSpc>
                <a:spcPct val="100000"/>
              </a:lnSpc>
              <a:spcBef>
                <a:spcPts val="0"/>
              </a:spcBef>
              <a:spcAft>
                <a:spcPts val="0"/>
              </a:spcAft>
              <a:buClr>
                <a:srgbClr val="FFFFFF"/>
              </a:buClr>
              <a:buSzPts val="1800"/>
              <a:buFont typeface="Rockwell"/>
              <a:buChar char="➢"/>
            </a:pPr>
            <a:r>
              <a:rPr lang="en-US" sz="1800" b="0" i="0" u="none" strike="noStrike" cap="none">
                <a:solidFill>
                  <a:srgbClr val="FFFFFF"/>
                </a:solidFill>
                <a:latin typeface="Rockwell"/>
                <a:ea typeface="Rockwell"/>
                <a:cs typeface="Rockwell"/>
                <a:sym typeface="Rockwell"/>
              </a:rPr>
              <a:t>Image encoding techniques.</a:t>
            </a:r>
            <a:endParaRPr sz="1800" b="0" i="0" u="none" strike="noStrike" cap="none">
              <a:solidFill>
                <a:srgbClr val="FFFFFF"/>
              </a:solidFill>
              <a:latin typeface="Rockwell"/>
              <a:ea typeface="Rockwell"/>
              <a:cs typeface="Rockwell"/>
              <a:sym typeface="Rockwell"/>
            </a:endParaRPr>
          </a:p>
          <a:p>
            <a:pPr marL="13716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13716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Rockwell"/>
              <a:ea typeface="Rockwell"/>
              <a:cs typeface="Rockwell"/>
              <a:sym typeface="Rockwe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4"/>
          <p:cNvSpPr txBox="1">
            <a:spLocks noGrp="1"/>
          </p:cNvSpPr>
          <p:nvPr>
            <p:ph type="body" idx="1"/>
          </p:nvPr>
        </p:nvSpPr>
        <p:spPr>
          <a:xfrm>
            <a:off x="311700" y="402175"/>
            <a:ext cx="8520600" cy="4166700"/>
          </a:xfrm>
          <a:prstGeom prst="rect">
            <a:avLst/>
          </a:prstGeom>
          <a:noFill/>
          <a:ln>
            <a:noFill/>
          </a:ln>
        </p:spPr>
        <p:txBody>
          <a:bodyPr spcFirstLastPara="1" wrap="square" lIns="91425" tIns="91425" rIns="91425" bIns="91425" anchor="t" anchorCtr="0">
            <a:normAutofit/>
          </a:bodyPr>
          <a:lstStyle/>
          <a:p>
            <a:pPr marL="457200" lvl="0" indent="-342900" algn="l" rtl="0">
              <a:lnSpc>
                <a:spcPct val="120000"/>
              </a:lnSpc>
              <a:spcBef>
                <a:spcPts val="0"/>
              </a:spcBef>
              <a:spcAft>
                <a:spcPts val="0"/>
              </a:spcAft>
              <a:buSzPts val="1800"/>
              <a:buChar char="●"/>
            </a:pPr>
            <a:r>
              <a:rPr lang="en-US"/>
              <a:t>EfficientNet: Improving Accuracy and Efficiency through AutoML and Model Scaling: </a:t>
            </a:r>
            <a:r>
              <a:rPr lang="en-US" u="sng">
                <a:solidFill>
                  <a:schemeClr val="hlink"/>
                </a:solidFill>
                <a:hlinkClick r:id="rId3"/>
              </a:rPr>
              <a:t>https://ai.googleblog.com/2019/05/efficientnet-improving-accuracy-and.html</a:t>
            </a:r>
            <a:endParaRPr/>
          </a:p>
          <a:p>
            <a:pPr marL="0" lvl="0" indent="0" algn="l" rtl="0">
              <a:lnSpc>
                <a:spcPct val="120000"/>
              </a:lnSpc>
              <a:spcBef>
                <a:spcPts val="0"/>
              </a:spcBef>
              <a:spcAft>
                <a:spcPts val="0"/>
              </a:spcAft>
              <a:buSzPts val="1800"/>
              <a:buNone/>
            </a:pPr>
            <a:endParaRPr/>
          </a:p>
          <a:p>
            <a:pPr marL="457200" lvl="0" indent="-342900" algn="l" rtl="0">
              <a:lnSpc>
                <a:spcPct val="120000"/>
              </a:lnSpc>
              <a:spcBef>
                <a:spcPts val="0"/>
              </a:spcBef>
              <a:spcAft>
                <a:spcPts val="0"/>
              </a:spcAft>
              <a:buSzPts val="1800"/>
              <a:buChar char="●"/>
            </a:pPr>
            <a:r>
              <a:rPr lang="en-US"/>
              <a:t>Steganography in Images Using LSB Technique (2010): </a:t>
            </a:r>
            <a:r>
              <a:rPr lang="en-US" u="sng">
                <a:solidFill>
                  <a:schemeClr val="hlink"/>
                </a:solidFill>
                <a:hlinkClick r:id="rId4"/>
              </a:rPr>
              <a:t>http://www.ijltet.org/wp-content/uploads/2015/02/60.pdf</a:t>
            </a:r>
            <a:endParaRPr/>
          </a:p>
          <a:p>
            <a:pPr marL="0" lvl="0" indent="0" algn="l" rtl="0">
              <a:lnSpc>
                <a:spcPct val="120000"/>
              </a:lnSpc>
              <a:spcBef>
                <a:spcPts val="0"/>
              </a:spcBef>
              <a:spcAft>
                <a:spcPts val="0"/>
              </a:spcAft>
              <a:buSzPts val="1800"/>
              <a:buNone/>
            </a:pPr>
            <a:endParaRPr/>
          </a:p>
          <a:p>
            <a:pPr marL="457200" lvl="0" indent="-342900" algn="l" rtl="0">
              <a:lnSpc>
                <a:spcPct val="120000"/>
              </a:lnSpc>
              <a:spcBef>
                <a:spcPts val="0"/>
              </a:spcBef>
              <a:spcAft>
                <a:spcPts val="0"/>
              </a:spcAft>
              <a:buSzPts val="1800"/>
              <a:buChar char="●"/>
            </a:pPr>
            <a:r>
              <a:rPr lang="en-US"/>
              <a:t>EfficientNet: Rethinking Model Scaling for Convolutional Neural Networks: </a:t>
            </a:r>
            <a:r>
              <a:rPr lang="en-US" u="sng">
                <a:solidFill>
                  <a:schemeClr val="hlink"/>
                </a:solidFill>
                <a:hlinkClick r:id="rId5"/>
              </a:rPr>
              <a:t>https://arxiv.org/pdf/1905.11946.pdf</a:t>
            </a:r>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System Diagram :</a:t>
            </a:r>
            <a:r>
              <a:rPr lang="en-US" u="sng">
                <a:solidFill>
                  <a:schemeClr val="hlink"/>
                </a:solidFill>
                <a:hlinkClick r:id="rId6"/>
              </a:rPr>
              <a:t>https://www.edrawmax.com/online/app.html</a:t>
            </a:r>
            <a:endParaRPr/>
          </a:p>
          <a:p>
            <a:pPr marL="0" lvl="0" indent="0" algn="l" rtl="0">
              <a:lnSpc>
                <a:spcPct val="120000"/>
              </a:lnSpc>
              <a:spcBef>
                <a:spcPts val="0"/>
              </a:spcBef>
              <a:spcAft>
                <a:spcPts val="0"/>
              </a:spcAft>
              <a:buSzPts val="1800"/>
              <a:buNone/>
            </a:pPr>
            <a:endParaRPr/>
          </a:p>
          <a:p>
            <a:pPr marL="0" lvl="0" indent="0" algn="l" rtl="0">
              <a:lnSpc>
                <a:spcPct val="120000"/>
              </a:lnSpc>
              <a:spcBef>
                <a:spcPts val="0"/>
              </a:spcBef>
              <a:spcAft>
                <a:spcPts val="0"/>
              </a:spcAft>
              <a:buSzPts val="1800"/>
              <a:buNone/>
            </a:pPr>
            <a:endParaRPr/>
          </a:p>
          <a:p>
            <a:pPr marL="0" lvl="0" indent="0" algn="l" rtl="0">
              <a:lnSpc>
                <a:spcPct val="120000"/>
              </a:lnSpc>
              <a:spcBef>
                <a:spcPts val="0"/>
              </a:spcBef>
              <a:spcAft>
                <a:spcPts val="0"/>
              </a:spcAft>
              <a:buSzPts val="1800"/>
              <a:buNone/>
            </a:pPr>
            <a:endParaRPr/>
          </a:p>
          <a:p>
            <a:pPr marL="0" lvl="0" indent="0" algn="l" rtl="0">
              <a:lnSpc>
                <a:spcPct val="120000"/>
              </a:lnSpc>
              <a:spcBef>
                <a:spcPts val="0"/>
              </a:spcBef>
              <a:spcAft>
                <a:spcPts val="0"/>
              </a:spcAft>
              <a:buSzPts val="1800"/>
              <a:buNone/>
            </a:pPr>
            <a:endParaRPr/>
          </a:p>
          <a:p>
            <a:pPr marL="0" lvl="0" indent="0" algn="l" rtl="0">
              <a:lnSpc>
                <a:spcPct val="120000"/>
              </a:lnSpc>
              <a:spcBef>
                <a:spcPts val="0"/>
              </a:spcBef>
              <a:spcAft>
                <a:spcPts val="0"/>
              </a:spcAft>
              <a:buSzPts val="1800"/>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5"/>
          <p:cNvSpPr txBox="1"/>
          <p:nvPr/>
        </p:nvSpPr>
        <p:spPr>
          <a:xfrm>
            <a:off x="1708298" y="1910030"/>
            <a:ext cx="5621079"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3"/>
              </a:buClr>
              <a:buSzPts val="8000"/>
              <a:buFont typeface="Rockwell"/>
              <a:buNone/>
            </a:pPr>
            <a:r>
              <a:rPr lang="en-US" sz="8000" b="1" i="0" u="none" strike="noStrike" cap="none">
                <a:solidFill>
                  <a:schemeClr val="accent3"/>
                </a:solidFill>
                <a:latin typeface="Rockwell"/>
                <a:ea typeface="Rockwell"/>
                <a:cs typeface="Rockwell"/>
                <a:sym typeface="Rockwell"/>
              </a:rPr>
              <a:t>Thank you</a:t>
            </a:r>
            <a:endParaRPr sz="8000" b="1" i="0" u="none" strike="noStrike" cap="none">
              <a:solidFill>
                <a:schemeClr val="accent3"/>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accent3"/>
              </a:buClr>
              <a:buSzPts val="2800"/>
              <a:buFont typeface="Bookman Old Style"/>
              <a:buNone/>
            </a:pPr>
            <a:r>
              <a:rPr lang="en-US" sz="3200">
                <a:solidFill>
                  <a:schemeClr val="accent3"/>
                </a:solidFill>
              </a:rPr>
              <a:t>                       </a:t>
            </a:r>
            <a:r>
              <a:rPr lang="en-US" sz="3200" cap="none">
                <a:solidFill>
                  <a:schemeClr val="accent3"/>
                </a:solidFill>
              </a:rPr>
              <a:t>Problem definition</a:t>
            </a:r>
            <a:endParaRPr sz="3200" cap="none">
              <a:solidFill>
                <a:schemeClr val="accent3"/>
              </a:solidFill>
            </a:endParaRPr>
          </a:p>
        </p:txBody>
      </p:sp>
      <p:sp>
        <p:nvSpPr>
          <p:cNvPr id="168" name="Google Shape;168;p4"/>
          <p:cNvSpPr txBox="1"/>
          <p:nvPr/>
        </p:nvSpPr>
        <p:spPr>
          <a:xfrm>
            <a:off x="905250" y="1155275"/>
            <a:ext cx="7333500" cy="3001500"/>
          </a:xfrm>
          <a:prstGeom prst="rect">
            <a:avLst/>
          </a:prstGeom>
          <a:noFill/>
          <a:ln>
            <a:noFill/>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FFFFFF"/>
              </a:buClr>
              <a:buSzPts val="1800"/>
              <a:buFont typeface="Rockwell"/>
              <a:buChar char="❖"/>
            </a:pPr>
            <a:r>
              <a:rPr lang="en-US" sz="2100" b="0" i="0" u="none" strike="noStrike" cap="none">
                <a:solidFill>
                  <a:srgbClr val="FFFFFF"/>
                </a:solidFill>
                <a:latin typeface="Rockwell"/>
                <a:ea typeface="Rockwell"/>
                <a:cs typeface="Rockwell"/>
                <a:sym typeface="Rockwell"/>
              </a:rPr>
              <a:t>Deep-fake detection using ML</a:t>
            </a:r>
            <a:r>
              <a:rPr lang="en-US" sz="1800" b="0" i="0" u="none" strike="noStrike" cap="none">
                <a:solidFill>
                  <a:srgbClr val="FFFFFF"/>
                </a:solidFill>
                <a:latin typeface="Rockwell"/>
                <a:ea typeface="Rockwell"/>
                <a:cs typeface="Rockwell"/>
                <a:sym typeface="Rockwell"/>
              </a:rPr>
              <a:t>  </a:t>
            </a:r>
            <a:endParaRPr sz="1800" b="0" i="0" u="none" strike="noStrike" cap="none">
              <a:solidFill>
                <a:srgbClr val="FFFFFF"/>
              </a:solidFill>
              <a:latin typeface="Rockwell"/>
              <a:ea typeface="Rockwell"/>
              <a:cs typeface="Rockwell"/>
              <a:sym typeface="Rockwell"/>
            </a:endParaRPr>
          </a:p>
          <a:p>
            <a:pPr marL="9144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457200" marR="0" lvl="0" indent="-342900" algn="l" rtl="0">
              <a:lnSpc>
                <a:spcPct val="100000"/>
              </a:lnSpc>
              <a:spcBef>
                <a:spcPts val="0"/>
              </a:spcBef>
              <a:spcAft>
                <a:spcPts val="0"/>
              </a:spcAft>
              <a:buClr>
                <a:srgbClr val="FFFFFF"/>
              </a:buClr>
              <a:buSzPts val="1800"/>
              <a:buFont typeface="Rockwell"/>
              <a:buChar char="➢"/>
            </a:pPr>
            <a:r>
              <a:rPr lang="en-US" sz="1800" b="0" i="0" u="none" strike="noStrike" cap="none">
                <a:solidFill>
                  <a:srgbClr val="FFFFFF"/>
                </a:solidFill>
                <a:latin typeface="Rockwell"/>
                <a:ea typeface="Rockwell"/>
                <a:cs typeface="Rockwell"/>
                <a:sym typeface="Rockwell"/>
              </a:rPr>
              <a:t>Solution for multimodel detection technique.</a:t>
            </a:r>
            <a:endParaRPr sz="1800" b="0" i="0" u="none" strike="noStrike" cap="none">
              <a:solidFill>
                <a:srgbClr val="FFFFFF"/>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457200" marR="0" lvl="0" indent="-342900" algn="l" rtl="0">
              <a:lnSpc>
                <a:spcPct val="100000"/>
              </a:lnSpc>
              <a:spcBef>
                <a:spcPts val="0"/>
              </a:spcBef>
              <a:spcAft>
                <a:spcPts val="0"/>
              </a:spcAft>
              <a:buClr>
                <a:srgbClr val="FFFFFF"/>
              </a:buClr>
              <a:buSzPts val="1800"/>
              <a:buFont typeface="Rockwell"/>
              <a:buChar char="➢"/>
            </a:pPr>
            <a:r>
              <a:rPr lang="en-US" sz="1800" b="0" i="0" u="none" strike="noStrike" cap="none">
                <a:solidFill>
                  <a:srgbClr val="FFFFFF"/>
                </a:solidFill>
                <a:latin typeface="Rockwell"/>
                <a:ea typeface="Rockwell"/>
                <a:cs typeface="Rockwell"/>
                <a:sym typeface="Rockwell"/>
              </a:rPr>
              <a:t>Determining whether target media is manipulated or syntheticaly generated.</a:t>
            </a:r>
            <a:endParaRPr sz="1800" b="0" i="0" u="none" strike="noStrike" cap="none">
              <a:solidFill>
                <a:srgbClr val="FFFFFF"/>
              </a:solidFill>
              <a:latin typeface="Rockwell"/>
              <a:ea typeface="Rockwell"/>
              <a:cs typeface="Rockwell"/>
              <a:sym typeface="Rockwel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ckwell"/>
              <a:ea typeface="Rockwell"/>
              <a:cs typeface="Rockwell"/>
              <a:sym typeface="Rockwell"/>
            </a:endParaRPr>
          </a:p>
          <a:p>
            <a:pPr marL="91440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Rockwell"/>
              <a:ea typeface="Rockwell"/>
              <a:cs typeface="Rockwell"/>
              <a:sym typeface="Rockwell"/>
            </a:endParaRPr>
          </a:p>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Rockwell"/>
              <a:ea typeface="Rockwell"/>
              <a:cs typeface="Rockwell"/>
              <a:sym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txBox="1">
            <a:spLocks noGrp="1"/>
          </p:cNvSpPr>
          <p:nvPr>
            <p:ph type="title"/>
          </p:nvPr>
        </p:nvSpPr>
        <p:spPr>
          <a:xfrm>
            <a:off x="311700" y="198474"/>
            <a:ext cx="8520600" cy="819251"/>
          </a:xfrm>
          <a:prstGeom prst="rect">
            <a:avLst/>
          </a:prstGeom>
          <a:noFill/>
          <a:ln>
            <a:noFill/>
          </a:ln>
        </p:spPr>
        <p:txBody>
          <a:bodyPr spcFirstLastPara="1" wrap="square" lIns="91425" tIns="91425" rIns="91425" bIns="91425" anchor="t" anchorCtr="0">
            <a:normAutofit/>
          </a:bodyPr>
          <a:lstStyle/>
          <a:p>
            <a:pPr marL="0" lvl="0" indent="0" algn="ctr" rtl="0">
              <a:lnSpc>
                <a:spcPct val="90000"/>
              </a:lnSpc>
              <a:spcBef>
                <a:spcPts val="0"/>
              </a:spcBef>
              <a:spcAft>
                <a:spcPts val="0"/>
              </a:spcAft>
              <a:buClr>
                <a:schemeClr val="accent3"/>
              </a:buClr>
              <a:buSzPts val="2800"/>
              <a:buFont typeface="Algerian"/>
              <a:buNone/>
            </a:pPr>
            <a:r>
              <a:rPr lang="en-US" sz="4400" cap="none">
                <a:solidFill>
                  <a:schemeClr val="accent3"/>
                </a:solidFill>
                <a:latin typeface="Algerian"/>
                <a:ea typeface="Algerian"/>
                <a:cs typeface="Algerian"/>
                <a:sym typeface="Algerian"/>
              </a:rPr>
              <a:t>Objective</a:t>
            </a:r>
            <a:endParaRPr sz="4400"/>
          </a:p>
        </p:txBody>
      </p:sp>
      <p:sp>
        <p:nvSpPr>
          <p:cNvPr id="174" name="Google Shape;174;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457200" lvl="0" indent="-381000" algn="l" rtl="0">
              <a:lnSpc>
                <a:spcPct val="120000"/>
              </a:lnSpc>
              <a:spcBef>
                <a:spcPts val="0"/>
              </a:spcBef>
              <a:spcAft>
                <a:spcPts val="0"/>
              </a:spcAft>
              <a:buSzPts val="2400"/>
              <a:buChar char="●"/>
            </a:pPr>
            <a:r>
              <a:rPr lang="en-US" sz="2400"/>
              <a:t>To create image editor for editing pictures.</a:t>
            </a:r>
            <a:endParaRPr sz="2400"/>
          </a:p>
          <a:p>
            <a:pPr marL="457200" lvl="0" indent="0" algn="l" rtl="0">
              <a:lnSpc>
                <a:spcPct val="120000"/>
              </a:lnSpc>
              <a:spcBef>
                <a:spcPts val="0"/>
              </a:spcBef>
              <a:spcAft>
                <a:spcPts val="0"/>
              </a:spcAft>
              <a:buSzPts val="1800"/>
              <a:buNone/>
            </a:pPr>
            <a:r>
              <a:rPr lang="en-US" sz="2400"/>
              <a:t> </a:t>
            </a:r>
            <a:endParaRPr sz="2400"/>
          </a:p>
          <a:p>
            <a:pPr marL="457200" lvl="0" indent="-381000" algn="l" rtl="0">
              <a:lnSpc>
                <a:spcPct val="120000"/>
              </a:lnSpc>
              <a:spcBef>
                <a:spcPts val="0"/>
              </a:spcBef>
              <a:spcAft>
                <a:spcPts val="0"/>
              </a:spcAft>
              <a:buSzPts val="2400"/>
              <a:buChar char="●"/>
            </a:pPr>
            <a:r>
              <a:rPr lang="en-US" sz="2400"/>
              <a:t>To create steganography tool for sending secret messages.</a:t>
            </a:r>
            <a:endParaRPr sz="2400"/>
          </a:p>
          <a:p>
            <a:pPr marL="457200" lvl="0" indent="0" algn="l" rtl="0">
              <a:lnSpc>
                <a:spcPct val="120000"/>
              </a:lnSpc>
              <a:spcBef>
                <a:spcPts val="0"/>
              </a:spcBef>
              <a:spcAft>
                <a:spcPts val="0"/>
              </a:spcAft>
              <a:buSzPts val="1800"/>
              <a:buNone/>
            </a:pPr>
            <a:endParaRPr sz="2400"/>
          </a:p>
          <a:p>
            <a:pPr marL="457200" lvl="0" indent="-381000" algn="l" rtl="0">
              <a:lnSpc>
                <a:spcPct val="120000"/>
              </a:lnSpc>
              <a:spcBef>
                <a:spcPts val="0"/>
              </a:spcBef>
              <a:spcAft>
                <a:spcPts val="0"/>
              </a:spcAft>
              <a:buSzPts val="2400"/>
              <a:buChar char="●"/>
            </a:pPr>
            <a:r>
              <a:rPr lang="en-US" sz="2400"/>
              <a:t>To create Deepfake Detection tool to identify whether the given </a:t>
            </a:r>
            <a:endParaRPr sz="2400"/>
          </a:p>
          <a:p>
            <a:pPr marL="457200" lvl="0" indent="0" algn="l" rtl="0">
              <a:lnSpc>
                <a:spcPct val="120000"/>
              </a:lnSpc>
              <a:spcBef>
                <a:spcPts val="0"/>
              </a:spcBef>
              <a:spcAft>
                <a:spcPts val="0"/>
              </a:spcAft>
              <a:buSzPts val="1800"/>
              <a:buNone/>
            </a:pPr>
            <a:r>
              <a:rPr lang="en-US" sz="2400"/>
              <a:t>image/video is fake or real. </a:t>
            </a:r>
            <a:endParaRPr sz="2400"/>
          </a:p>
          <a:p>
            <a:pPr marL="914400" lvl="0" indent="0" algn="l" rtl="0">
              <a:lnSpc>
                <a:spcPct val="120000"/>
              </a:lnSpc>
              <a:spcBef>
                <a:spcPts val="0"/>
              </a:spcBef>
              <a:spcAft>
                <a:spcPts val="0"/>
              </a:spcAft>
              <a:buSzPts val="1800"/>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6"/>
          <p:cNvSpPr txBox="1">
            <a:spLocks noGrp="1"/>
          </p:cNvSpPr>
          <p:nvPr>
            <p:ph type="title"/>
          </p:nvPr>
        </p:nvSpPr>
        <p:spPr>
          <a:xfrm>
            <a:off x="311700" y="1878618"/>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accent3"/>
              </a:buClr>
              <a:buSzPts val="2800"/>
              <a:buFont typeface="Algerian"/>
              <a:buNone/>
            </a:pPr>
            <a:r>
              <a:rPr lang="en-US" sz="4000">
                <a:solidFill>
                  <a:schemeClr val="accent3"/>
                </a:solidFill>
                <a:latin typeface="Algerian"/>
                <a:ea typeface="Algerian"/>
                <a:cs typeface="Algerian"/>
                <a:sym typeface="Algerian"/>
              </a:rPr>
              <a:t>MAJOR MODULES</a:t>
            </a:r>
            <a:endParaRPr sz="4000" cap="none">
              <a:solidFill>
                <a:schemeClr val="accent3"/>
              </a:solidFill>
              <a:latin typeface="Algerian"/>
              <a:ea typeface="Algerian"/>
              <a:cs typeface="Algerian"/>
              <a:sym typeface="Algeri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7"/>
          <p:cNvSpPr/>
          <p:nvPr/>
        </p:nvSpPr>
        <p:spPr>
          <a:xfrm>
            <a:off x="522375" y="2859000"/>
            <a:ext cx="2702400" cy="1129200"/>
          </a:xfrm>
          <a:prstGeom prst="roundRect">
            <a:avLst>
              <a:gd name="adj" fmla="val 16667"/>
            </a:avLst>
          </a:prstGeom>
          <a:solidFill>
            <a:srgbClr val="BBD59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geometry manipulator</a:t>
            </a:r>
            <a:endParaRPr sz="1800" b="0" i="0" u="none" strike="noStrike" cap="none">
              <a:solidFill>
                <a:srgbClr val="002060"/>
              </a:solidFill>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(crop, resize, rotate, etc.)</a:t>
            </a:r>
            <a:endParaRPr sz="1800" b="0" i="0" u="none" strike="noStrike" cap="none">
              <a:solidFill>
                <a:srgbClr val="002060"/>
              </a:solidFill>
              <a:latin typeface="Calibri"/>
              <a:ea typeface="Calibri"/>
              <a:cs typeface="Calibri"/>
              <a:sym typeface="Calibri"/>
            </a:endParaRPr>
          </a:p>
        </p:txBody>
      </p:sp>
      <p:sp>
        <p:nvSpPr>
          <p:cNvPr id="185" name="Google Shape;185;p7"/>
          <p:cNvSpPr/>
          <p:nvPr/>
        </p:nvSpPr>
        <p:spPr>
          <a:xfrm rot="7376869">
            <a:off x="2080427" y="2087593"/>
            <a:ext cx="1535095" cy="242063"/>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86" name="Google Shape;186;p7"/>
          <p:cNvSpPr/>
          <p:nvPr/>
        </p:nvSpPr>
        <p:spPr>
          <a:xfrm>
            <a:off x="5143500" y="2859000"/>
            <a:ext cx="2873100" cy="1129200"/>
          </a:xfrm>
          <a:prstGeom prst="roundRect">
            <a:avLst>
              <a:gd name="adj" fmla="val 16667"/>
            </a:avLst>
          </a:prstGeom>
          <a:solidFill>
            <a:srgbClr val="BBD59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Filters</a:t>
            </a:r>
            <a:endParaRPr sz="1800" b="0" i="0" u="none" strike="noStrike" cap="none">
              <a:solidFill>
                <a:srgbClr val="002060"/>
              </a:solidFill>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(gray, negative, sepia, blur, edge cascading etc.) </a:t>
            </a:r>
            <a:endParaRPr sz="1800" b="0" i="0" u="none" strike="noStrike" cap="none">
              <a:solidFill>
                <a:srgbClr val="002060"/>
              </a:solidFill>
              <a:latin typeface="Calibri"/>
              <a:ea typeface="Calibri"/>
              <a:cs typeface="Calibri"/>
              <a:sym typeface="Calibri"/>
            </a:endParaRPr>
          </a:p>
        </p:txBody>
      </p:sp>
      <p:sp>
        <p:nvSpPr>
          <p:cNvPr id="187" name="Google Shape;187;p7"/>
          <p:cNvSpPr/>
          <p:nvPr/>
        </p:nvSpPr>
        <p:spPr>
          <a:xfrm>
            <a:off x="3346850" y="779500"/>
            <a:ext cx="1495200" cy="777600"/>
          </a:xfrm>
          <a:prstGeom prst="roundRect">
            <a:avLst>
              <a:gd name="adj" fmla="val 16667"/>
            </a:avLst>
          </a:prstGeom>
          <a:solidFill>
            <a:srgbClr val="8192E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551E60"/>
              </a:buClr>
              <a:buSzPts val="1700"/>
              <a:buFont typeface="Calibri"/>
              <a:buNone/>
            </a:pPr>
            <a:r>
              <a:rPr lang="en-US" sz="1700" b="0" i="0" u="none" strike="noStrike" cap="none">
                <a:solidFill>
                  <a:srgbClr val="551E60"/>
                </a:solidFill>
                <a:latin typeface="Calibri"/>
                <a:ea typeface="Calibri"/>
                <a:cs typeface="Calibri"/>
                <a:sym typeface="Calibri"/>
              </a:rPr>
              <a:t>image editor</a:t>
            </a:r>
            <a:endParaRPr sz="1700" b="0" i="0" u="none" strike="noStrike" cap="none">
              <a:solidFill>
                <a:srgbClr val="551E60"/>
              </a:solidFill>
              <a:latin typeface="Calibri"/>
              <a:ea typeface="Calibri"/>
              <a:cs typeface="Calibri"/>
              <a:sym typeface="Calibri"/>
            </a:endParaRPr>
          </a:p>
        </p:txBody>
      </p:sp>
      <p:sp>
        <p:nvSpPr>
          <p:cNvPr id="188" name="Google Shape;188;p7"/>
          <p:cNvSpPr/>
          <p:nvPr/>
        </p:nvSpPr>
        <p:spPr>
          <a:xfrm rot="2562837">
            <a:off x="4670184" y="2071511"/>
            <a:ext cx="1914530" cy="24202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8"/>
          <p:cNvSpPr/>
          <p:nvPr/>
        </p:nvSpPr>
        <p:spPr>
          <a:xfrm>
            <a:off x="5645550" y="2012775"/>
            <a:ext cx="3063900" cy="1109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Using LSB we encrypted the text into the image</a:t>
            </a:r>
            <a:endParaRPr sz="1800" b="0" i="0" u="none" strike="noStrike" cap="none">
              <a:solidFill>
                <a:srgbClr val="002060"/>
              </a:solidFill>
              <a:latin typeface="Calibri"/>
              <a:ea typeface="Calibri"/>
              <a:cs typeface="Calibri"/>
              <a:sym typeface="Calibri"/>
            </a:endParaRPr>
          </a:p>
        </p:txBody>
      </p:sp>
      <p:sp>
        <p:nvSpPr>
          <p:cNvPr id="194" name="Google Shape;194;p8"/>
          <p:cNvSpPr/>
          <p:nvPr/>
        </p:nvSpPr>
        <p:spPr>
          <a:xfrm>
            <a:off x="331250" y="3612538"/>
            <a:ext cx="1261500" cy="10389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Decoding</a:t>
            </a:r>
            <a:endParaRPr sz="1800" b="0" i="0" u="none" strike="noStrike" cap="none">
              <a:solidFill>
                <a:schemeClr val="lt1"/>
              </a:solidFill>
              <a:latin typeface="Calibri"/>
              <a:ea typeface="Calibri"/>
              <a:cs typeface="Calibri"/>
              <a:sym typeface="Calibri"/>
            </a:endParaRPr>
          </a:p>
        </p:txBody>
      </p:sp>
      <p:sp>
        <p:nvSpPr>
          <p:cNvPr id="195" name="Google Shape;195;p8"/>
          <p:cNvSpPr/>
          <p:nvPr/>
        </p:nvSpPr>
        <p:spPr>
          <a:xfrm>
            <a:off x="532400" y="389650"/>
            <a:ext cx="3063900" cy="777600"/>
          </a:xfrm>
          <a:prstGeom prst="roundRect">
            <a:avLst>
              <a:gd name="adj" fmla="val 16667"/>
            </a:avLst>
          </a:prstGeom>
          <a:solidFill>
            <a:srgbClr val="00B0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300"/>
              <a:buFont typeface="Algerian"/>
              <a:buNone/>
            </a:pPr>
            <a:r>
              <a:rPr lang="en-US" sz="2300" b="0" i="0" u="none" strike="noStrike" cap="none">
                <a:solidFill>
                  <a:schemeClr val="lt1"/>
                </a:solidFill>
                <a:latin typeface="Algerian"/>
                <a:ea typeface="Algerian"/>
                <a:cs typeface="Algerian"/>
                <a:sym typeface="Algerian"/>
              </a:rPr>
              <a:t>steganography</a:t>
            </a:r>
            <a:endParaRPr sz="2300" b="0" i="0" u="none" strike="noStrike" cap="none">
              <a:solidFill>
                <a:schemeClr val="lt1"/>
              </a:solidFill>
              <a:latin typeface="Algerian"/>
              <a:ea typeface="Algerian"/>
              <a:cs typeface="Algerian"/>
              <a:sym typeface="Algerian"/>
            </a:endParaRPr>
          </a:p>
        </p:txBody>
      </p:sp>
      <p:sp>
        <p:nvSpPr>
          <p:cNvPr id="196" name="Google Shape;196;p8"/>
          <p:cNvSpPr/>
          <p:nvPr/>
        </p:nvSpPr>
        <p:spPr>
          <a:xfrm rot="937">
            <a:off x="4562682" y="2481975"/>
            <a:ext cx="1100100" cy="242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197" name="Google Shape;197;p8"/>
          <p:cNvSpPr/>
          <p:nvPr/>
        </p:nvSpPr>
        <p:spPr>
          <a:xfrm>
            <a:off x="2978850" y="1699260"/>
            <a:ext cx="1570800" cy="1435878"/>
          </a:xfrm>
          <a:prstGeom prst="roundRect">
            <a:avLst>
              <a:gd name="adj" fmla="val 16667"/>
            </a:avLst>
          </a:prstGeom>
          <a:solidFill>
            <a:srgbClr val="8192E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take user input for text , key , image and password</a:t>
            </a:r>
            <a:endParaRPr sz="1800" b="0" i="0" u="none" strike="noStrike" cap="none">
              <a:solidFill>
                <a:schemeClr val="lt1"/>
              </a:solidFill>
              <a:latin typeface="Calibri"/>
              <a:ea typeface="Calibri"/>
              <a:cs typeface="Calibri"/>
              <a:sym typeface="Calibri"/>
            </a:endParaRPr>
          </a:p>
        </p:txBody>
      </p:sp>
      <p:sp>
        <p:nvSpPr>
          <p:cNvPr id="198" name="Google Shape;198;p8"/>
          <p:cNvSpPr/>
          <p:nvPr/>
        </p:nvSpPr>
        <p:spPr>
          <a:xfrm>
            <a:off x="306650" y="2083575"/>
            <a:ext cx="1310700" cy="10389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encoding</a:t>
            </a:r>
            <a:endParaRPr sz="1800" b="0" i="0" u="none" strike="noStrike" cap="none">
              <a:solidFill>
                <a:schemeClr val="lt1"/>
              </a:solidFill>
              <a:latin typeface="Calibri"/>
              <a:ea typeface="Calibri"/>
              <a:cs typeface="Calibri"/>
              <a:sym typeface="Calibri"/>
            </a:endParaRPr>
          </a:p>
        </p:txBody>
      </p:sp>
      <p:sp>
        <p:nvSpPr>
          <p:cNvPr id="199" name="Google Shape;199;p8"/>
          <p:cNvSpPr/>
          <p:nvPr/>
        </p:nvSpPr>
        <p:spPr>
          <a:xfrm>
            <a:off x="2978850" y="3265535"/>
            <a:ext cx="1570800" cy="1435878"/>
          </a:xfrm>
          <a:prstGeom prst="roundRect">
            <a:avLst>
              <a:gd name="adj" fmla="val 16667"/>
            </a:avLst>
          </a:prstGeom>
          <a:solidFill>
            <a:srgbClr val="8192E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take user input for image, key and password</a:t>
            </a:r>
            <a:endParaRPr sz="1800" b="0" i="0" u="none" strike="noStrike" cap="none">
              <a:solidFill>
                <a:schemeClr val="lt1"/>
              </a:solidFill>
              <a:latin typeface="Calibri"/>
              <a:ea typeface="Calibri"/>
              <a:cs typeface="Calibri"/>
              <a:sym typeface="Calibri"/>
            </a:endParaRPr>
          </a:p>
        </p:txBody>
      </p:sp>
      <p:sp>
        <p:nvSpPr>
          <p:cNvPr id="200" name="Google Shape;200;p8"/>
          <p:cNvSpPr/>
          <p:nvPr/>
        </p:nvSpPr>
        <p:spPr>
          <a:xfrm rot="955">
            <a:off x="4562682" y="3990125"/>
            <a:ext cx="1080300" cy="242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01" name="Google Shape;201;p8"/>
          <p:cNvSpPr/>
          <p:nvPr/>
        </p:nvSpPr>
        <p:spPr>
          <a:xfrm>
            <a:off x="5645550" y="3451860"/>
            <a:ext cx="3114600" cy="136026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if the password key is correct display the message</a:t>
            </a:r>
            <a:endParaRPr sz="1800" b="0" i="0" u="none" strike="noStrike" cap="none">
              <a:solidFill>
                <a:srgbClr val="002060"/>
              </a:solidFill>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else </a:t>
            </a:r>
            <a:endParaRPr sz="1800" b="0" i="0" u="none" strike="noStrike" cap="none">
              <a:solidFill>
                <a:srgbClr val="002060"/>
              </a:solidFill>
              <a:latin typeface="Calibri"/>
              <a:ea typeface="Calibri"/>
              <a:cs typeface="Calibri"/>
              <a:sym typeface="Calibri"/>
            </a:endParaRPr>
          </a:p>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show error</a:t>
            </a:r>
            <a:endParaRPr sz="1800" b="0" i="0" u="none" strike="noStrike" cap="none">
              <a:solidFill>
                <a:srgbClr val="00206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9"/>
          <p:cNvSpPr/>
          <p:nvPr/>
        </p:nvSpPr>
        <p:spPr>
          <a:xfrm>
            <a:off x="542600" y="2890725"/>
            <a:ext cx="1844400" cy="7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convert video to image </a:t>
            </a:r>
            <a:endParaRPr sz="1800" b="0" i="0" u="none" strike="noStrike" cap="none">
              <a:solidFill>
                <a:srgbClr val="002060"/>
              </a:solidFill>
              <a:latin typeface="Calibri"/>
              <a:ea typeface="Calibri"/>
              <a:cs typeface="Calibri"/>
              <a:sym typeface="Calibri"/>
            </a:endParaRPr>
          </a:p>
        </p:txBody>
      </p:sp>
      <p:sp>
        <p:nvSpPr>
          <p:cNvPr id="207" name="Google Shape;207;p9"/>
          <p:cNvSpPr/>
          <p:nvPr/>
        </p:nvSpPr>
        <p:spPr>
          <a:xfrm rot="6908492">
            <a:off x="1929661" y="2203041"/>
            <a:ext cx="1566178" cy="24197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08" name="Google Shape;208;p9"/>
          <p:cNvSpPr/>
          <p:nvPr/>
        </p:nvSpPr>
        <p:spPr>
          <a:xfrm>
            <a:off x="2079475" y="3832300"/>
            <a:ext cx="2039400" cy="7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crop faces with mtcnn</a:t>
            </a:r>
            <a:endParaRPr sz="1800" b="0" i="0" u="none" strike="noStrike" cap="none">
              <a:solidFill>
                <a:srgbClr val="002060"/>
              </a:solidFill>
              <a:latin typeface="Calibri"/>
              <a:ea typeface="Calibri"/>
              <a:cs typeface="Calibri"/>
              <a:sym typeface="Calibri"/>
            </a:endParaRPr>
          </a:p>
        </p:txBody>
      </p:sp>
      <p:sp>
        <p:nvSpPr>
          <p:cNvPr id="209" name="Google Shape;209;p9"/>
          <p:cNvSpPr/>
          <p:nvPr/>
        </p:nvSpPr>
        <p:spPr>
          <a:xfrm>
            <a:off x="2725700" y="875725"/>
            <a:ext cx="2610300" cy="777600"/>
          </a:xfrm>
          <a:prstGeom prst="roundRect">
            <a:avLst>
              <a:gd name="adj" fmla="val 16667"/>
            </a:avLst>
          </a:prstGeom>
          <a:solidFill>
            <a:srgbClr val="8192E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2060"/>
              </a:buClr>
              <a:buSzPts val="1700"/>
              <a:buFont typeface="Calibri"/>
              <a:buNone/>
            </a:pPr>
            <a:r>
              <a:rPr lang="en-US" sz="1700" b="0" i="0" u="none" strike="noStrike" cap="none">
                <a:solidFill>
                  <a:srgbClr val="002060"/>
                </a:solidFill>
                <a:latin typeface="Calibri"/>
                <a:ea typeface="Calibri"/>
                <a:cs typeface="Calibri"/>
                <a:sym typeface="Calibri"/>
              </a:rPr>
              <a:t>Deep-fake detection</a:t>
            </a:r>
            <a:endParaRPr sz="1700" b="0" i="0" u="none" strike="noStrike" cap="none">
              <a:solidFill>
                <a:srgbClr val="002060"/>
              </a:solidFill>
              <a:latin typeface="Calibri"/>
              <a:ea typeface="Calibri"/>
              <a:cs typeface="Calibri"/>
              <a:sym typeface="Calibri"/>
            </a:endParaRPr>
          </a:p>
        </p:txBody>
      </p:sp>
      <p:sp>
        <p:nvSpPr>
          <p:cNvPr id="210" name="Google Shape;210;p9"/>
          <p:cNvSpPr/>
          <p:nvPr/>
        </p:nvSpPr>
        <p:spPr>
          <a:xfrm rot="2562337">
            <a:off x="4956536" y="2267361"/>
            <a:ext cx="2315580" cy="242027"/>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11" name="Google Shape;211;p9"/>
          <p:cNvSpPr/>
          <p:nvPr/>
        </p:nvSpPr>
        <p:spPr>
          <a:xfrm rot="6131662">
            <a:off x="2486719" y="2654281"/>
            <a:ext cx="2229812" cy="24183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12" name="Google Shape;212;p9"/>
          <p:cNvSpPr/>
          <p:nvPr/>
        </p:nvSpPr>
        <p:spPr>
          <a:xfrm rot="3475835">
            <a:off x="3890774" y="2293215"/>
            <a:ext cx="1735769" cy="24222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b="0" i="0" u="none" strike="noStrike" cap="none">
              <a:solidFill>
                <a:schemeClr val="lt1"/>
              </a:solidFill>
              <a:latin typeface="Calibri"/>
              <a:ea typeface="Calibri"/>
              <a:cs typeface="Calibri"/>
              <a:sym typeface="Calibri"/>
            </a:endParaRPr>
          </a:p>
        </p:txBody>
      </p:sp>
      <p:sp>
        <p:nvSpPr>
          <p:cNvPr id="213" name="Google Shape;213;p9"/>
          <p:cNvSpPr/>
          <p:nvPr/>
        </p:nvSpPr>
        <p:spPr>
          <a:xfrm>
            <a:off x="4193275" y="3141900"/>
            <a:ext cx="2039400" cy="7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prepare fake real dataset</a:t>
            </a:r>
            <a:endParaRPr sz="1800" b="0" i="0" u="none" strike="noStrike" cap="none">
              <a:solidFill>
                <a:srgbClr val="002060"/>
              </a:solidFill>
              <a:latin typeface="Calibri"/>
              <a:ea typeface="Calibri"/>
              <a:cs typeface="Calibri"/>
              <a:sym typeface="Calibri"/>
            </a:endParaRPr>
          </a:p>
        </p:txBody>
      </p:sp>
      <p:sp>
        <p:nvSpPr>
          <p:cNvPr id="214" name="Google Shape;214;p9"/>
          <p:cNvSpPr/>
          <p:nvPr/>
        </p:nvSpPr>
        <p:spPr>
          <a:xfrm>
            <a:off x="6773310" y="3181049"/>
            <a:ext cx="2039400" cy="77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2060"/>
              </a:buClr>
              <a:buSzPts val="1800"/>
              <a:buFont typeface="Calibri"/>
              <a:buNone/>
            </a:pPr>
            <a:r>
              <a:rPr lang="en-US" sz="1800" b="0" i="0" u="none" strike="noStrike" cap="none">
                <a:solidFill>
                  <a:srgbClr val="002060"/>
                </a:solidFill>
                <a:latin typeface="Calibri"/>
                <a:ea typeface="Calibri"/>
                <a:cs typeface="Calibri"/>
                <a:sym typeface="Calibri"/>
              </a:rPr>
              <a:t>train model</a:t>
            </a:r>
            <a:endParaRPr sz="1800" b="0" i="0" u="none" strike="noStrike" cap="none">
              <a:solidFill>
                <a:srgbClr val="00206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820</Words>
  <Application>Microsoft Office PowerPoint</Application>
  <PresentationFormat>On-screen Show (16:9)</PresentationFormat>
  <Paragraphs>151</Paragraphs>
  <Slides>31</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Algerian</vt:lpstr>
      <vt:lpstr>Arial</vt:lpstr>
      <vt:lpstr>Bookman Old Style</vt:lpstr>
      <vt:lpstr>Calibri</vt:lpstr>
      <vt:lpstr>Georgia</vt:lpstr>
      <vt:lpstr>Rockwell</vt:lpstr>
      <vt:lpstr>Times New Roman</vt:lpstr>
      <vt:lpstr>Celestial</vt:lpstr>
      <vt:lpstr>Steganography And Deepfake Detection Using ML  MINI PROJECT II (PHASE 3) </vt:lpstr>
      <vt:lpstr>Problem definition:</vt:lpstr>
      <vt:lpstr>                         Problem definition</vt:lpstr>
      <vt:lpstr>                       Problem definition</vt:lpstr>
      <vt:lpstr>Objective</vt:lpstr>
      <vt:lpstr>MAJOR MODULES</vt:lpstr>
      <vt:lpstr>PowerPoint Presentation</vt:lpstr>
      <vt:lpstr>PowerPoint Presentation</vt:lpstr>
      <vt:lpstr>PowerPoint Presentation</vt:lpstr>
      <vt:lpstr>IMPLEMENTATION DETAILS:</vt:lpstr>
      <vt:lpstr>IMAGE EDITOR </vt:lpstr>
      <vt:lpstr>PowerPoint Presentation</vt:lpstr>
      <vt:lpstr>STEGANOGRAPHY: </vt:lpstr>
      <vt:lpstr>STEGANOGRAPHY: ALGORITHM</vt:lpstr>
      <vt:lpstr>PowerPoint Presentation</vt:lpstr>
      <vt:lpstr>PowerPoint Presentation</vt:lpstr>
      <vt:lpstr>DEEP-FAKE DETECTION:</vt:lpstr>
      <vt:lpstr>DEEP-FAKE DETECTION:  of Images</vt:lpstr>
      <vt:lpstr>PowerPoint Presentation</vt:lpstr>
      <vt:lpstr>DEEP-FAKE DETECTION: Video</vt:lpstr>
      <vt:lpstr>DeepFake Detection: Video</vt:lpstr>
      <vt:lpstr>PowerPoint Presentation</vt:lpstr>
      <vt:lpstr>PowerPoint Presentation</vt:lpstr>
      <vt:lpstr>PowerPoint Presentation</vt:lpstr>
      <vt:lpstr>PowerPoint Presentation</vt:lpstr>
      <vt:lpstr>Architecture Diagram:</vt:lpstr>
      <vt:lpstr>Conclusion:</vt:lpstr>
      <vt:lpstr>PYTHON LIBRARIES USED:</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Steganography And Deepfake Detection Using ML  MINI PROJECT II (PHASE 3) </dc:title>
  <dc:creator>RAHUL TANDEL</dc:creator>
  <cp:lastModifiedBy>RAHUL TANDEL</cp:lastModifiedBy>
  <cp:revision>2</cp:revision>
  <dcterms:modified xsi:type="dcterms:W3CDTF">2022-05-19T20:19:30Z</dcterms:modified>
</cp:coreProperties>
</file>